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907" r:id="rId5"/>
    <p:sldMasterId id="2147484003" r:id="rId6"/>
  </p:sldMasterIdLst>
  <p:notesMasterIdLst>
    <p:notesMasterId r:id="rId13"/>
  </p:notesMasterIdLst>
  <p:sldIdLst>
    <p:sldId id="256" r:id="rId7"/>
    <p:sldId id="6089" r:id="rId8"/>
    <p:sldId id="6102" r:id="rId9"/>
    <p:sldId id="6104" r:id="rId10"/>
    <p:sldId id="3373" r:id="rId11"/>
    <p:sldId id="6103" r:id="rId12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0C9A6EE-739F-4040-AB4B-86D152CB1CEC}">
          <p14:sldIdLst>
            <p14:sldId id="256"/>
            <p14:sldId id="6089"/>
            <p14:sldId id="6102"/>
            <p14:sldId id="6104"/>
            <p14:sldId id="3373"/>
            <p14:sldId id="6103"/>
          </p14:sldIdLst>
        </p14:section>
        <p14:section name="Structural slides" id="{18015620-4156-9642-A19B-0790E616BB72}">
          <p14:sldIdLst/>
        </p14:section>
        <p14:section name="Structural slides" id="{A846A46E-CAC6-48CC-851A-EE63D4480D85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ul Farrer" initials="PF" lastIdx="3" clrIdx="0">
    <p:extLst>
      <p:ext uri="{19B8F6BF-5375-455C-9EA6-DF929625EA0E}">
        <p15:presenceInfo xmlns:p15="http://schemas.microsoft.com/office/powerpoint/2012/main" userId="S::paul.farrer@havenpower.com::dbbd5792-0bbb-4d40-ab3e-b0dcb757a72d" providerId="AD"/>
      </p:ext>
    </p:extLst>
  </p:cmAuthor>
  <p:cmAuthor id="2" name="Hannah Ferguson" initials="HF" lastIdx="1" clrIdx="1">
    <p:extLst>
      <p:ext uri="{19B8F6BF-5375-455C-9EA6-DF929625EA0E}">
        <p15:presenceInfo xmlns:p15="http://schemas.microsoft.com/office/powerpoint/2012/main" userId="S::hannah.ferguson@opusenergy.com::50b0a05b-6d3d-4565-aeb3-881952c11d9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F6F4"/>
    <a:srgbClr val="CBEAF8"/>
    <a:srgbClr val="99D4F0"/>
    <a:srgbClr val="E2E4F5"/>
    <a:srgbClr val="66BCE9"/>
    <a:srgbClr val="99E9BF"/>
    <a:srgbClr val="66DD9E"/>
    <a:srgbClr val="9AA5C1"/>
    <a:srgbClr val="6678A1"/>
    <a:srgbClr val="E8F3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AFC6957-091B-4E98-B7E7-83E919F76F3E}" v="16" dt="2020-06-17T20:11:47.18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5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joern Reinke" userId="fbbc2ee206db699c" providerId="LiveId" clId="{FAFC6957-091B-4E98-B7E7-83E919F76F3E}"/>
    <pc:docChg chg="custSel addSld delSld modSld sldOrd modSection">
      <pc:chgData name="Bjoern Reinke" userId="fbbc2ee206db699c" providerId="LiveId" clId="{FAFC6957-091B-4E98-B7E7-83E919F76F3E}" dt="2020-06-17T20:12:19.118" v="416" actId="680"/>
      <pc:docMkLst>
        <pc:docMk/>
      </pc:docMkLst>
      <pc:sldChg chg="modSp mod">
        <pc:chgData name="Bjoern Reinke" userId="fbbc2ee206db699c" providerId="LiveId" clId="{FAFC6957-091B-4E98-B7E7-83E919F76F3E}" dt="2020-06-17T19:56:29.316" v="65" actId="20577"/>
        <pc:sldMkLst>
          <pc:docMk/>
          <pc:sldMk cId="3245644260" sldId="256"/>
        </pc:sldMkLst>
        <pc:spChg chg="mod">
          <ac:chgData name="Bjoern Reinke" userId="fbbc2ee206db699c" providerId="LiveId" clId="{FAFC6957-091B-4E98-B7E7-83E919F76F3E}" dt="2020-06-17T19:56:29.316" v="65" actId="20577"/>
          <ac:spMkLst>
            <pc:docMk/>
            <pc:sldMk cId="3245644260" sldId="256"/>
            <ac:spMk id="3" creationId="{8260561A-B825-B149-B187-D2576107648E}"/>
          </ac:spMkLst>
        </pc:spChg>
      </pc:sldChg>
      <pc:sldChg chg="del">
        <pc:chgData name="Bjoern Reinke" userId="fbbc2ee206db699c" providerId="LiveId" clId="{FAFC6957-091B-4E98-B7E7-83E919F76F3E}" dt="2020-06-17T19:57:34.432" v="89" actId="47"/>
        <pc:sldMkLst>
          <pc:docMk/>
          <pc:sldMk cId="3701365781" sldId="257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2707152935" sldId="269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3578008659" sldId="271"/>
        </pc:sldMkLst>
      </pc:sldChg>
      <pc:sldChg chg="del">
        <pc:chgData name="Bjoern Reinke" userId="fbbc2ee206db699c" providerId="LiveId" clId="{FAFC6957-091B-4E98-B7E7-83E919F76F3E}" dt="2020-06-17T19:57:26.511" v="86" actId="47"/>
        <pc:sldMkLst>
          <pc:docMk/>
          <pc:sldMk cId="3139991794" sldId="321"/>
        </pc:sldMkLst>
      </pc:sldChg>
      <pc:sldChg chg="del">
        <pc:chgData name="Bjoern Reinke" userId="fbbc2ee206db699c" providerId="LiveId" clId="{FAFC6957-091B-4E98-B7E7-83E919F76F3E}" dt="2020-06-17T19:57:26.511" v="86" actId="47"/>
        <pc:sldMkLst>
          <pc:docMk/>
          <pc:sldMk cId="796709552" sldId="322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853882872" sldId="367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1622978860" sldId="622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1825877785" sldId="623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2428881478" sldId="635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2145484308" sldId="2086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804451368" sldId="2090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1831870766" sldId="2091"/>
        </pc:sldMkLst>
      </pc:sldChg>
      <pc:sldChg chg="del">
        <pc:chgData name="Bjoern Reinke" userId="fbbc2ee206db699c" providerId="LiveId" clId="{FAFC6957-091B-4E98-B7E7-83E919F76F3E}" dt="2020-06-17T19:56:34.779" v="66" actId="47"/>
        <pc:sldMkLst>
          <pc:docMk/>
          <pc:sldMk cId="534861244" sldId="2294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2427097024" sldId="2447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3770447778" sldId="2511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1052919044" sldId="3350"/>
        </pc:sldMkLst>
      </pc:sldChg>
      <pc:sldChg chg="delSp modSp mod">
        <pc:chgData name="Bjoern Reinke" userId="fbbc2ee206db699c" providerId="LiveId" clId="{FAFC6957-091B-4E98-B7E7-83E919F76F3E}" dt="2020-06-17T20:10:32.561" v="270" actId="478"/>
        <pc:sldMkLst>
          <pc:docMk/>
          <pc:sldMk cId="3552209014" sldId="3373"/>
        </pc:sldMkLst>
        <pc:spChg chg="mod">
          <ac:chgData name="Bjoern Reinke" userId="fbbc2ee206db699c" providerId="LiveId" clId="{FAFC6957-091B-4E98-B7E7-83E919F76F3E}" dt="2020-06-17T20:10:13.207" v="266"/>
          <ac:spMkLst>
            <pc:docMk/>
            <pc:sldMk cId="3552209014" sldId="3373"/>
            <ac:spMk id="5" creationId="{37B1E557-8574-46B4-A159-C3E7A5CA3179}"/>
          </ac:spMkLst>
        </pc:spChg>
        <pc:spChg chg="mod">
          <ac:chgData name="Bjoern Reinke" userId="fbbc2ee206db699c" providerId="LiveId" clId="{FAFC6957-091B-4E98-B7E7-83E919F76F3E}" dt="2020-06-17T19:58:36.667" v="186" actId="20577"/>
          <ac:spMkLst>
            <pc:docMk/>
            <pc:sldMk cId="3552209014" sldId="3373"/>
            <ac:spMk id="6" creationId="{C4C1F055-4954-4451-9D36-3ADF879B2D47}"/>
          </ac:spMkLst>
        </pc:spChg>
        <pc:spChg chg="del">
          <ac:chgData name="Bjoern Reinke" userId="fbbc2ee206db699c" providerId="LiveId" clId="{FAFC6957-091B-4E98-B7E7-83E919F76F3E}" dt="2020-06-17T20:10:19.788" v="267" actId="478"/>
          <ac:spMkLst>
            <pc:docMk/>
            <pc:sldMk cId="3552209014" sldId="3373"/>
            <ac:spMk id="8" creationId="{799696D4-EE38-4513-8C92-5DC0B64F477F}"/>
          </ac:spMkLst>
        </pc:spChg>
        <pc:spChg chg="del">
          <ac:chgData name="Bjoern Reinke" userId="fbbc2ee206db699c" providerId="LiveId" clId="{FAFC6957-091B-4E98-B7E7-83E919F76F3E}" dt="2020-06-17T20:10:19.788" v="267" actId="478"/>
          <ac:spMkLst>
            <pc:docMk/>
            <pc:sldMk cId="3552209014" sldId="3373"/>
            <ac:spMk id="9" creationId="{9338FE77-A9F1-4C5A-99D7-E87F619E2B0E}"/>
          </ac:spMkLst>
        </pc:spChg>
        <pc:spChg chg="del">
          <ac:chgData name="Bjoern Reinke" userId="fbbc2ee206db699c" providerId="LiveId" clId="{FAFC6957-091B-4E98-B7E7-83E919F76F3E}" dt="2020-06-17T20:10:19.788" v="267" actId="478"/>
          <ac:spMkLst>
            <pc:docMk/>
            <pc:sldMk cId="3552209014" sldId="3373"/>
            <ac:spMk id="10" creationId="{E8392E9A-1127-4C34-8A03-29D16141C6C5}"/>
          </ac:spMkLst>
        </pc:spChg>
        <pc:spChg chg="del">
          <ac:chgData name="Bjoern Reinke" userId="fbbc2ee206db699c" providerId="LiveId" clId="{FAFC6957-091B-4E98-B7E7-83E919F76F3E}" dt="2020-06-17T20:10:19.788" v="267" actId="478"/>
          <ac:spMkLst>
            <pc:docMk/>
            <pc:sldMk cId="3552209014" sldId="3373"/>
            <ac:spMk id="11" creationId="{EBB7A36E-C49F-435E-B385-308287C7C3F1}"/>
          </ac:spMkLst>
        </pc:spChg>
        <pc:spChg chg="del">
          <ac:chgData name="Bjoern Reinke" userId="fbbc2ee206db699c" providerId="LiveId" clId="{FAFC6957-091B-4E98-B7E7-83E919F76F3E}" dt="2020-06-17T20:10:19.788" v="267" actId="478"/>
          <ac:spMkLst>
            <pc:docMk/>
            <pc:sldMk cId="3552209014" sldId="3373"/>
            <ac:spMk id="12" creationId="{717438DD-53F9-4406-9F39-870D8F0146FF}"/>
          </ac:spMkLst>
        </pc:spChg>
        <pc:spChg chg="del">
          <ac:chgData name="Bjoern Reinke" userId="fbbc2ee206db699c" providerId="LiveId" clId="{FAFC6957-091B-4E98-B7E7-83E919F76F3E}" dt="2020-06-17T20:10:19.788" v="267" actId="478"/>
          <ac:spMkLst>
            <pc:docMk/>
            <pc:sldMk cId="3552209014" sldId="3373"/>
            <ac:spMk id="13" creationId="{0862C553-0391-4E74-8523-526674EA2E03}"/>
          </ac:spMkLst>
        </pc:spChg>
        <pc:spChg chg="del">
          <ac:chgData name="Bjoern Reinke" userId="fbbc2ee206db699c" providerId="LiveId" clId="{FAFC6957-091B-4E98-B7E7-83E919F76F3E}" dt="2020-06-17T20:10:19.788" v="267" actId="478"/>
          <ac:spMkLst>
            <pc:docMk/>
            <pc:sldMk cId="3552209014" sldId="3373"/>
            <ac:spMk id="14" creationId="{55809A2A-BACF-4AF4-803F-564E572C64B6}"/>
          </ac:spMkLst>
        </pc:spChg>
        <pc:spChg chg="del">
          <ac:chgData name="Bjoern Reinke" userId="fbbc2ee206db699c" providerId="LiveId" clId="{FAFC6957-091B-4E98-B7E7-83E919F76F3E}" dt="2020-06-17T20:10:19.788" v="267" actId="478"/>
          <ac:spMkLst>
            <pc:docMk/>
            <pc:sldMk cId="3552209014" sldId="3373"/>
            <ac:spMk id="15" creationId="{E6B0CC31-F3B7-44E3-9112-D05E09DB3021}"/>
          </ac:spMkLst>
        </pc:spChg>
        <pc:spChg chg="del">
          <ac:chgData name="Bjoern Reinke" userId="fbbc2ee206db699c" providerId="LiveId" clId="{FAFC6957-091B-4E98-B7E7-83E919F76F3E}" dt="2020-06-17T20:10:19.788" v="267" actId="478"/>
          <ac:spMkLst>
            <pc:docMk/>
            <pc:sldMk cId="3552209014" sldId="3373"/>
            <ac:spMk id="16" creationId="{8D8BB545-FF71-4923-8801-EA7DA5A1A0A7}"/>
          </ac:spMkLst>
        </pc:spChg>
        <pc:spChg chg="del">
          <ac:chgData name="Bjoern Reinke" userId="fbbc2ee206db699c" providerId="LiveId" clId="{FAFC6957-091B-4E98-B7E7-83E919F76F3E}" dt="2020-06-17T20:10:19.788" v="267" actId="478"/>
          <ac:spMkLst>
            <pc:docMk/>
            <pc:sldMk cId="3552209014" sldId="3373"/>
            <ac:spMk id="17" creationId="{6D5E6CAB-59D6-4855-B64F-0AA033BA6D45}"/>
          </ac:spMkLst>
        </pc:spChg>
        <pc:spChg chg="del">
          <ac:chgData name="Bjoern Reinke" userId="fbbc2ee206db699c" providerId="LiveId" clId="{FAFC6957-091B-4E98-B7E7-83E919F76F3E}" dt="2020-06-17T20:10:19.788" v="267" actId="478"/>
          <ac:spMkLst>
            <pc:docMk/>
            <pc:sldMk cId="3552209014" sldId="3373"/>
            <ac:spMk id="19" creationId="{CB254842-04F5-4234-A6E7-C610D19C9431}"/>
          </ac:spMkLst>
        </pc:spChg>
        <pc:spChg chg="del">
          <ac:chgData name="Bjoern Reinke" userId="fbbc2ee206db699c" providerId="LiveId" clId="{FAFC6957-091B-4E98-B7E7-83E919F76F3E}" dt="2020-06-17T20:10:19.788" v="267" actId="478"/>
          <ac:spMkLst>
            <pc:docMk/>
            <pc:sldMk cId="3552209014" sldId="3373"/>
            <ac:spMk id="20" creationId="{AE633D2B-C961-4155-B098-902A5F36F678}"/>
          </ac:spMkLst>
        </pc:spChg>
        <pc:spChg chg="del">
          <ac:chgData name="Bjoern Reinke" userId="fbbc2ee206db699c" providerId="LiveId" clId="{FAFC6957-091B-4E98-B7E7-83E919F76F3E}" dt="2020-06-17T20:10:19.788" v="267" actId="478"/>
          <ac:spMkLst>
            <pc:docMk/>
            <pc:sldMk cId="3552209014" sldId="3373"/>
            <ac:spMk id="21" creationId="{C9CC6F0E-9B59-49F7-81F7-2BB67A90F7D8}"/>
          </ac:spMkLst>
        </pc:spChg>
        <pc:spChg chg="del">
          <ac:chgData name="Bjoern Reinke" userId="fbbc2ee206db699c" providerId="LiveId" clId="{FAFC6957-091B-4E98-B7E7-83E919F76F3E}" dt="2020-06-17T20:10:19.788" v="267" actId="478"/>
          <ac:spMkLst>
            <pc:docMk/>
            <pc:sldMk cId="3552209014" sldId="3373"/>
            <ac:spMk id="22" creationId="{6F2E3415-825C-4A53-8974-4712B9E8CBEE}"/>
          </ac:spMkLst>
        </pc:spChg>
        <pc:spChg chg="del">
          <ac:chgData name="Bjoern Reinke" userId="fbbc2ee206db699c" providerId="LiveId" clId="{FAFC6957-091B-4E98-B7E7-83E919F76F3E}" dt="2020-06-17T20:10:19.788" v="267" actId="478"/>
          <ac:spMkLst>
            <pc:docMk/>
            <pc:sldMk cId="3552209014" sldId="3373"/>
            <ac:spMk id="28" creationId="{1711EDD4-5E63-445A-B668-8BD525A20D49}"/>
          </ac:spMkLst>
        </pc:spChg>
        <pc:spChg chg="del">
          <ac:chgData name="Bjoern Reinke" userId="fbbc2ee206db699c" providerId="LiveId" clId="{FAFC6957-091B-4E98-B7E7-83E919F76F3E}" dt="2020-06-17T20:10:19.788" v="267" actId="478"/>
          <ac:spMkLst>
            <pc:docMk/>
            <pc:sldMk cId="3552209014" sldId="3373"/>
            <ac:spMk id="29" creationId="{5FC8C697-4F09-4016-8121-E04716EEB052}"/>
          </ac:spMkLst>
        </pc:spChg>
        <pc:spChg chg="del">
          <ac:chgData name="Bjoern Reinke" userId="fbbc2ee206db699c" providerId="LiveId" clId="{FAFC6957-091B-4E98-B7E7-83E919F76F3E}" dt="2020-06-17T20:10:32.561" v="270" actId="478"/>
          <ac:spMkLst>
            <pc:docMk/>
            <pc:sldMk cId="3552209014" sldId="3373"/>
            <ac:spMk id="36" creationId="{996681E1-28D1-4421-98B8-14B154D25ADD}"/>
          </ac:spMkLst>
        </pc:spChg>
        <pc:spChg chg="del">
          <ac:chgData name="Bjoern Reinke" userId="fbbc2ee206db699c" providerId="LiveId" clId="{FAFC6957-091B-4E98-B7E7-83E919F76F3E}" dt="2020-06-17T20:10:19.788" v="267" actId="478"/>
          <ac:spMkLst>
            <pc:docMk/>
            <pc:sldMk cId="3552209014" sldId="3373"/>
            <ac:spMk id="37" creationId="{677DB99D-8CD0-43CD-9C4B-6174D65AAFF4}"/>
          </ac:spMkLst>
        </pc:spChg>
        <pc:grpChg chg="del">
          <ac:chgData name="Bjoern Reinke" userId="fbbc2ee206db699c" providerId="LiveId" clId="{FAFC6957-091B-4E98-B7E7-83E919F76F3E}" dt="2020-06-17T20:10:19.788" v="267" actId="478"/>
          <ac:grpSpMkLst>
            <pc:docMk/>
            <pc:sldMk cId="3552209014" sldId="3373"/>
            <ac:grpSpMk id="23" creationId="{3695BEE4-3D4A-4999-8FF8-98C41E67D267}"/>
          </ac:grpSpMkLst>
        </pc:grpChg>
        <pc:picChg chg="del">
          <ac:chgData name="Bjoern Reinke" userId="fbbc2ee206db699c" providerId="LiveId" clId="{FAFC6957-091B-4E98-B7E7-83E919F76F3E}" dt="2020-06-17T20:10:19.788" v="267" actId="478"/>
          <ac:picMkLst>
            <pc:docMk/>
            <pc:sldMk cId="3552209014" sldId="3373"/>
            <ac:picMk id="18" creationId="{71F25F96-CB27-47A5-8681-0508F2F1D949}"/>
          </ac:picMkLst>
        </pc:picChg>
        <pc:picChg chg="del">
          <ac:chgData name="Bjoern Reinke" userId="fbbc2ee206db699c" providerId="LiveId" clId="{FAFC6957-091B-4E98-B7E7-83E919F76F3E}" dt="2020-06-17T20:10:19.788" v="267" actId="478"/>
          <ac:picMkLst>
            <pc:docMk/>
            <pc:sldMk cId="3552209014" sldId="3373"/>
            <ac:picMk id="30" creationId="{63F66189-6A15-4290-83E5-015006D6845B}"/>
          </ac:picMkLst>
        </pc:picChg>
        <pc:picChg chg="del">
          <ac:chgData name="Bjoern Reinke" userId="fbbc2ee206db699c" providerId="LiveId" clId="{FAFC6957-091B-4E98-B7E7-83E919F76F3E}" dt="2020-06-17T20:10:19.788" v="267" actId="478"/>
          <ac:picMkLst>
            <pc:docMk/>
            <pc:sldMk cId="3552209014" sldId="3373"/>
            <ac:picMk id="31" creationId="{9DF14D31-2F5E-4A9C-BC0E-43599762D56E}"/>
          </ac:picMkLst>
        </pc:picChg>
        <pc:picChg chg="del">
          <ac:chgData name="Bjoern Reinke" userId="fbbc2ee206db699c" providerId="LiveId" clId="{FAFC6957-091B-4E98-B7E7-83E919F76F3E}" dt="2020-06-17T20:10:19.788" v="267" actId="478"/>
          <ac:picMkLst>
            <pc:docMk/>
            <pc:sldMk cId="3552209014" sldId="3373"/>
            <ac:picMk id="32" creationId="{91E9269B-77B5-49ED-9751-D3BFB97E10BB}"/>
          </ac:picMkLst>
        </pc:picChg>
        <pc:picChg chg="del">
          <ac:chgData name="Bjoern Reinke" userId="fbbc2ee206db699c" providerId="LiveId" clId="{FAFC6957-091B-4E98-B7E7-83E919F76F3E}" dt="2020-06-17T20:10:19.788" v="267" actId="478"/>
          <ac:picMkLst>
            <pc:docMk/>
            <pc:sldMk cId="3552209014" sldId="3373"/>
            <ac:picMk id="33" creationId="{5C846B1B-9FEF-4C2B-B946-37A467739268}"/>
          </ac:picMkLst>
        </pc:picChg>
        <pc:picChg chg="del">
          <ac:chgData name="Bjoern Reinke" userId="fbbc2ee206db699c" providerId="LiveId" clId="{FAFC6957-091B-4E98-B7E7-83E919F76F3E}" dt="2020-06-17T20:10:19.788" v="267" actId="478"/>
          <ac:picMkLst>
            <pc:docMk/>
            <pc:sldMk cId="3552209014" sldId="3373"/>
            <ac:picMk id="34" creationId="{D38385BC-30AA-412F-B27A-A899BB25D90F}"/>
          </ac:picMkLst>
        </pc:picChg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1690407325" sldId="3380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2386853546" sldId="5383"/>
        </pc:sldMkLst>
      </pc:sldChg>
      <pc:sldChg chg="del">
        <pc:chgData name="Bjoern Reinke" userId="fbbc2ee206db699c" providerId="LiveId" clId="{FAFC6957-091B-4E98-B7E7-83E919F76F3E}" dt="2020-06-17T19:57:26.511" v="86" actId="47"/>
        <pc:sldMkLst>
          <pc:docMk/>
          <pc:sldMk cId="397842051" sldId="5390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2113596125" sldId="5392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2589279972" sldId="5393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1671640339" sldId="5394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3184005048" sldId="5395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3204385893" sldId="5397"/>
        </pc:sldMkLst>
      </pc:sldChg>
      <pc:sldChg chg="del">
        <pc:chgData name="Bjoern Reinke" userId="fbbc2ee206db699c" providerId="LiveId" clId="{FAFC6957-091B-4E98-B7E7-83E919F76F3E}" dt="2020-06-17T19:57:26.511" v="86" actId="47"/>
        <pc:sldMkLst>
          <pc:docMk/>
          <pc:sldMk cId="1918969386" sldId="5404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1835052775" sldId="5407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666093723" sldId="5412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1060206383" sldId="6013"/>
        </pc:sldMkLst>
      </pc:sldChg>
      <pc:sldChg chg="del">
        <pc:chgData name="Bjoern Reinke" userId="fbbc2ee206db699c" providerId="LiveId" clId="{FAFC6957-091B-4E98-B7E7-83E919F76F3E}" dt="2020-06-17T19:56:38.430" v="67" actId="47"/>
        <pc:sldMkLst>
          <pc:docMk/>
          <pc:sldMk cId="4069686134" sldId="6030"/>
        </pc:sldMkLst>
      </pc:sldChg>
      <pc:sldChg chg="del">
        <pc:chgData name="Bjoern Reinke" userId="fbbc2ee206db699c" providerId="LiveId" clId="{FAFC6957-091B-4E98-B7E7-83E919F76F3E}" dt="2020-06-17T19:57:49.124" v="91" actId="47"/>
        <pc:sldMkLst>
          <pc:docMk/>
          <pc:sldMk cId="1173337481" sldId="6087"/>
        </pc:sldMkLst>
      </pc:sldChg>
      <pc:sldChg chg="delSp modSp mod">
        <pc:chgData name="Bjoern Reinke" userId="fbbc2ee206db699c" providerId="LiveId" clId="{FAFC6957-091B-4E98-B7E7-83E919F76F3E}" dt="2020-06-17T20:11:53.602" v="410" actId="478"/>
        <pc:sldMkLst>
          <pc:docMk/>
          <pc:sldMk cId="1070263638" sldId="6089"/>
        </pc:sldMkLst>
        <pc:spChg chg="mod">
          <ac:chgData name="Bjoern Reinke" userId="fbbc2ee206db699c" providerId="LiveId" clId="{FAFC6957-091B-4E98-B7E7-83E919F76F3E}" dt="2020-06-17T19:56:44.740" v="80" actId="20577"/>
          <ac:spMkLst>
            <pc:docMk/>
            <pc:sldMk cId="1070263638" sldId="6089"/>
            <ac:spMk id="2" creationId="{E38DF8DB-8D21-4362-87ED-425871CDFA3B}"/>
          </ac:spMkLst>
        </pc:spChg>
        <pc:spChg chg="del">
          <ac:chgData name="Bjoern Reinke" userId="fbbc2ee206db699c" providerId="LiveId" clId="{FAFC6957-091B-4E98-B7E7-83E919F76F3E}" dt="2020-06-17T19:56:54.315" v="81" actId="478"/>
          <ac:spMkLst>
            <pc:docMk/>
            <pc:sldMk cId="1070263638" sldId="6089"/>
            <ac:spMk id="3" creationId="{5958BC19-C565-4470-918B-EDD5AC4FC10B}"/>
          </ac:spMkLst>
        </pc:spChg>
        <pc:spChg chg="del">
          <ac:chgData name="Bjoern Reinke" userId="fbbc2ee206db699c" providerId="LiveId" clId="{FAFC6957-091B-4E98-B7E7-83E919F76F3E}" dt="2020-06-17T20:11:53.602" v="410" actId="478"/>
          <ac:spMkLst>
            <pc:docMk/>
            <pc:sldMk cId="1070263638" sldId="6089"/>
            <ac:spMk id="8" creationId="{D415C4AF-8BAC-42BF-9569-D9A5A417F1B3}"/>
          </ac:spMkLst>
        </pc:spChg>
        <pc:spChg chg="mod">
          <ac:chgData name="Bjoern Reinke" userId="fbbc2ee206db699c" providerId="LiveId" clId="{FAFC6957-091B-4E98-B7E7-83E919F76F3E}" dt="2020-06-17T20:11:51.789" v="409" actId="6549"/>
          <ac:spMkLst>
            <pc:docMk/>
            <pc:sldMk cId="1070263638" sldId="6089"/>
            <ac:spMk id="18" creationId="{782205CA-EE07-4664-87F6-0A0490B8DB3D}"/>
          </ac:spMkLst>
        </pc:spChg>
      </pc:sldChg>
      <pc:sldChg chg="del">
        <pc:chgData name="Bjoern Reinke" userId="fbbc2ee206db699c" providerId="LiveId" clId="{FAFC6957-091B-4E98-B7E7-83E919F76F3E}" dt="2020-06-17T19:57:49.124" v="91" actId="47"/>
        <pc:sldMkLst>
          <pc:docMk/>
          <pc:sldMk cId="3834640819" sldId="6101"/>
        </pc:sldMkLst>
      </pc:sldChg>
      <pc:sldChg chg="addSp modSp mod ord modClrScheme chgLayout">
        <pc:chgData name="Bjoern Reinke" userId="fbbc2ee206db699c" providerId="LiveId" clId="{FAFC6957-091B-4E98-B7E7-83E919F76F3E}" dt="2020-06-17T20:12:10.941" v="415"/>
        <pc:sldMkLst>
          <pc:docMk/>
          <pc:sldMk cId="3526141241" sldId="6102"/>
        </pc:sldMkLst>
        <pc:spChg chg="add 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2" creationId="{B5FE48AC-21AD-47E9-A5DF-E365C6694A6F}"/>
          </ac:spMkLst>
        </pc:spChg>
        <pc:spChg chg="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3" creationId="{2ED822B2-525A-43BA-9981-1B8D47A4DD63}"/>
          </ac:spMkLst>
        </pc:spChg>
        <pc:spChg chg="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4" creationId="{CC268BB2-09C1-44BF-A062-847CE33A1F43}"/>
          </ac:spMkLst>
        </pc:spChg>
        <pc:spChg chg="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5" creationId="{C8B6471D-28A5-452E-A1C7-67493A66185B}"/>
          </ac:spMkLst>
        </pc:spChg>
        <pc:spChg chg="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6" creationId="{09A5A22C-02A1-4454-AE4D-D7C977FF23F4}"/>
          </ac:spMkLst>
        </pc:spChg>
        <pc:spChg chg="add 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7" creationId="{616152EE-A683-4452-A95F-922023BEE750}"/>
          </ac:spMkLst>
        </pc:spChg>
        <pc:spChg chg="add 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8" creationId="{C9C80CBF-9262-4AB8-A35B-5E50377B7C4A}"/>
          </ac:spMkLst>
        </pc:spChg>
        <pc:spChg chg="add 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9" creationId="{AB4D38FB-EEA7-4127-8F51-24F45D6A0755}"/>
          </ac:spMkLst>
        </pc:spChg>
        <pc:spChg chg="add 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10" creationId="{98B8F8C4-0C23-49CB-86A0-BE5976D8D82B}"/>
          </ac:spMkLst>
        </pc:spChg>
        <pc:spChg chg="add 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11" creationId="{53374933-7E0E-4C8B-BE91-B244B31A9AFC}"/>
          </ac:spMkLst>
        </pc:spChg>
        <pc:spChg chg="add 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12" creationId="{6E5D2B45-38FB-4CC8-B658-AE3C48B74A91}"/>
          </ac:spMkLst>
        </pc:spChg>
        <pc:spChg chg="add 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13" creationId="{C16EEFB5-B770-4995-AC47-488FBDE81197}"/>
          </ac:spMkLst>
        </pc:spChg>
        <pc:spChg chg="add 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14" creationId="{DABCEFC9-4A79-4B69-8AC1-B02DE0A633C5}"/>
          </ac:spMkLst>
        </pc:spChg>
        <pc:spChg chg="add 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15" creationId="{FC2AD7F1-AF7F-44B0-9496-5EB3DFC00AEC}"/>
          </ac:spMkLst>
        </pc:spChg>
        <pc:spChg chg="add 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16" creationId="{C511D3C4-DAB4-4402-A915-E291270F5C8A}"/>
          </ac:spMkLst>
        </pc:spChg>
        <pc:spChg chg="add 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17" creationId="{EA484449-08AA-4161-A59E-D73E3A717F20}"/>
          </ac:spMkLst>
        </pc:spChg>
        <pc:spChg chg="add 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18" creationId="{40DCE372-2C10-4A62-A7EA-60C40C9BC418}"/>
          </ac:spMkLst>
        </pc:spChg>
        <pc:spChg chg="add 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19" creationId="{78EFD83B-8F55-438F-AF84-C3651DFBD024}"/>
          </ac:spMkLst>
        </pc:spChg>
        <pc:spChg chg="add 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20" creationId="{73DD75EC-9736-4632-8FBE-45E82D75AF11}"/>
          </ac:spMkLst>
        </pc:spChg>
        <pc:spChg chg="add 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21" creationId="{B340B2BF-82B2-4742-856A-57AA14A391FA}"/>
          </ac:spMkLst>
        </pc:spChg>
        <pc:spChg chg="add 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22" creationId="{D78B0AA9-B80A-48CE-A57B-8AE1E227892F}"/>
          </ac:spMkLst>
        </pc:spChg>
        <pc:spChg chg="add 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23" creationId="{1ACD5AAA-37C5-4BFA-ABE6-1C99C51C33CD}"/>
          </ac:spMkLst>
        </pc:spChg>
        <pc:spChg chg="add mod ord">
          <ac:chgData name="Bjoern Reinke" userId="fbbc2ee206db699c" providerId="LiveId" clId="{FAFC6957-091B-4E98-B7E7-83E919F76F3E}" dt="2020-06-17T20:12:07.516" v="413" actId="700"/>
          <ac:spMkLst>
            <pc:docMk/>
            <pc:sldMk cId="3526141241" sldId="6102"/>
            <ac:spMk id="24" creationId="{9FF97A14-6FC6-42D6-9D3A-B0C13880CC33}"/>
          </ac:spMkLst>
        </pc:spChg>
      </pc:sldChg>
      <pc:sldChg chg="addSp delSp modSp new mod">
        <pc:chgData name="Bjoern Reinke" userId="fbbc2ee206db699c" providerId="LiveId" clId="{FAFC6957-091B-4E98-B7E7-83E919F76F3E}" dt="2020-06-17T20:11:00.580" v="274" actId="1076"/>
        <pc:sldMkLst>
          <pc:docMk/>
          <pc:sldMk cId="4090126962" sldId="6103"/>
        </pc:sldMkLst>
        <pc:spChg chg="del">
          <ac:chgData name="Bjoern Reinke" userId="fbbc2ee206db699c" providerId="LiveId" clId="{FAFC6957-091B-4E98-B7E7-83E919F76F3E}" dt="2020-06-17T20:10:54.937" v="272" actId="478"/>
          <ac:spMkLst>
            <pc:docMk/>
            <pc:sldMk cId="4090126962" sldId="6103"/>
            <ac:spMk id="5" creationId="{DAD6E7ED-08A0-4D5A-918A-E167D946A529}"/>
          </ac:spMkLst>
        </pc:spChg>
        <pc:spChg chg="add mod">
          <ac:chgData name="Bjoern Reinke" userId="fbbc2ee206db699c" providerId="LiveId" clId="{FAFC6957-091B-4E98-B7E7-83E919F76F3E}" dt="2020-06-17T20:11:00.580" v="274" actId="1076"/>
          <ac:spMkLst>
            <pc:docMk/>
            <pc:sldMk cId="4090126962" sldId="6103"/>
            <ac:spMk id="8" creationId="{F5F843A9-9AE0-49C0-A5DF-0EC76F320E2D}"/>
          </ac:spMkLst>
        </pc:spChg>
      </pc:sldChg>
      <pc:sldChg chg="new">
        <pc:chgData name="Bjoern Reinke" userId="fbbc2ee206db699c" providerId="LiveId" clId="{FAFC6957-091B-4E98-B7E7-83E919F76F3E}" dt="2020-06-17T20:12:19.118" v="416" actId="680"/>
        <pc:sldMkLst>
          <pc:docMk/>
          <pc:sldMk cId="1563078729" sldId="6104"/>
        </pc:sldMkLst>
      </pc:sldChg>
      <pc:sldChg chg="del">
        <pc:chgData name="Bjoern Reinke" userId="fbbc2ee206db699c" providerId="LiveId" clId="{FAFC6957-091B-4E98-B7E7-83E919F76F3E}" dt="2020-06-17T19:57:49.124" v="91" actId="47"/>
        <pc:sldMkLst>
          <pc:docMk/>
          <pc:sldMk cId="2213856520" sldId="11636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3878729796" sldId="11663"/>
        </pc:sldMkLst>
      </pc:sldChg>
      <pc:sldChg chg="del">
        <pc:chgData name="Bjoern Reinke" userId="fbbc2ee206db699c" providerId="LiveId" clId="{FAFC6957-091B-4E98-B7E7-83E919F76F3E}" dt="2020-06-17T20:10:29.831" v="269" actId="47"/>
        <pc:sldMkLst>
          <pc:docMk/>
          <pc:sldMk cId="3794411507" sldId="11664"/>
        </pc:sldMkLst>
      </pc:sldChg>
      <pc:sldChg chg="del">
        <pc:chgData name="Bjoern Reinke" userId="fbbc2ee206db699c" providerId="LiveId" clId="{FAFC6957-091B-4E98-B7E7-83E919F76F3E}" dt="2020-06-17T19:57:49.124" v="91" actId="47"/>
        <pc:sldMkLst>
          <pc:docMk/>
          <pc:sldMk cId="1993583700" sldId="11665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1818695893" sldId="11667"/>
        </pc:sldMkLst>
      </pc:sldChg>
      <pc:sldChg chg="del">
        <pc:chgData name="Bjoern Reinke" userId="fbbc2ee206db699c" providerId="LiveId" clId="{FAFC6957-091B-4E98-B7E7-83E919F76F3E}" dt="2020-06-17T19:57:26.511" v="86" actId="47"/>
        <pc:sldMkLst>
          <pc:docMk/>
          <pc:sldMk cId="3305009039" sldId="11668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2683832535" sldId="11670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2538394771" sldId="11671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2100632254" sldId="11672"/>
        </pc:sldMkLst>
      </pc:sldChg>
      <pc:sldChg chg="del">
        <pc:chgData name="Bjoern Reinke" userId="fbbc2ee206db699c" providerId="LiveId" clId="{FAFC6957-091B-4E98-B7E7-83E919F76F3E}" dt="2020-06-17T19:57:49.124" v="91" actId="47"/>
        <pc:sldMkLst>
          <pc:docMk/>
          <pc:sldMk cId="4189526679" sldId="11673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842656247" sldId="11674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1137338260" sldId="11675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1676546927" sldId="11676"/>
        </pc:sldMkLst>
      </pc:sldChg>
      <pc:sldChg chg="del">
        <pc:chgData name="Bjoern Reinke" userId="fbbc2ee206db699c" providerId="LiveId" clId="{FAFC6957-091B-4E98-B7E7-83E919F76F3E}" dt="2020-06-17T19:57:32.250" v="88" actId="47"/>
        <pc:sldMkLst>
          <pc:docMk/>
          <pc:sldMk cId="1891939085" sldId="11677"/>
        </pc:sldMkLst>
      </pc:sldChg>
      <pc:sldChg chg="del">
        <pc:chgData name="Bjoern Reinke" userId="fbbc2ee206db699c" providerId="LiveId" clId="{FAFC6957-091B-4E98-B7E7-83E919F76F3E}" dt="2020-06-17T19:57:49.124" v="91" actId="47"/>
        <pc:sldMkLst>
          <pc:docMk/>
          <pc:sldMk cId="1032174903" sldId="11678"/>
        </pc:sldMkLst>
      </pc:sldChg>
      <pc:sldChg chg="del">
        <pc:chgData name="Bjoern Reinke" userId="fbbc2ee206db699c" providerId="LiveId" clId="{FAFC6957-091B-4E98-B7E7-83E919F76F3E}" dt="2020-06-17T19:57:30.370" v="87" actId="47"/>
        <pc:sldMkLst>
          <pc:docMk/>
          <pc:sldMk cId="1743421094" sldId="11679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3088236802" sldId="11680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4110780323" sldId="11681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460863738" sldId="11682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192421721" sldId="11683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2501324431" sldId="11684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1005989483" sldId="11685"/>
        </pc:sldMkLst>
      </pc:sldChg>
      <pc:sldChg chg="del">
        <pc:chgData name="Bjoern Reinke" userId="fbbc2ee206db699c" providerId="LiveId" clId="{FAFC6957-091B-4E98-B7E7-83E919F76F3E}" dt="2020-06-17T19:57:19.995" v="85" actId="47"/>
        <pc:sldMkLst>
          <pc:docMk/>
          <pc:sldMk cId="3167443636" sldId="11686"/>
        </pc:sldMkLst>
      </pc:sldChg>
      <pc:sldChg chg="del">
        <pc:chgData name="Bjoern Reinke" userId="fbbc2ee206db699c" providerId="LiveId" clId="{FAFC6957-091B-4E98-B7E7-83E919F76F3E}" dt="2020-06-17T20:10:23.991" v="268" actId="47"/>
        <pc:sldMkLst>
          <pc:docMk/>
          <pc:sldMk cId="3018442474" sldId="11687"/>
        </pc:sldMkLst>
      </pc:sldChg>
      <pc:sldChg chg="del">
        <pc:chgData name="Bjoern Reinke" userId="fbbc2ee206db699c" providerId="LiveId" clId="{FAFC6957-091B-4E98-B7E7-83E919F76F3E}" dt="2020-06-17T19:57:35.746" v="90" actId="47"/>
        <pc:sldMkLst>
          <pc:docMk/>
          <pc:sldMk cId="1180215564" sldId="11688"/>
        </pc:sldMkLst>
      </pc:sldChg>
      <pc:sldMasterChg chg="delSldLayout">
        <pc:chgData name="Bjoern Reinke" userId="fbbc2ee206db699c" providerId="LiveId" clId="{FAFC6957-091B-4E98-B7E7-83E919F76F3E}" dt="2020-06-17T19:57:26.511" v="86" actId="47"/>
        <pc:sldMasterMkLst>
          <pc:docMk/>
          <pc:sldMasterMk cId="1203349702" sldId="2147483648"/>
        </pc:sldMasterMkLst>
        <pc:sldLayoutChg chg="del">
          <pc:chgData name="Bjoern Reinke" userId="fbbc2ee206db699c" providerId="LiveId" clId="{FAFC6957-091B-4E98-B7E7-83E919F76F3E}" dt="2020-06-17T19:57:26.511" v="86" actId="47"/>
          <pc:sldLayoutMkLst>
            <pc:docMk/>
            <pc:sldMasterMk cId="1203349702" sldId="2147483648"/>
            <pc:sldLayoutMk cId="2214175870" sldId="2147484036"/>
          </pc:sldLayoutMkLst>
        </pc:sldLayoutChg>
        <pc:sldLayoutChg chg="del">
          <pc:chgData name="Bjoern Reinke" userId="fbbc2ee206db699c" providerId="LiveId" clId="{FAFC6957-091B-4E98-B7E7-83E919F76F3E}" dt="2020-06-17T19:57:19.995" v="85" actId="47"/>
          <pc:sldLayoutMkLst>
            <pc:docMk/>
            <pc:sldMasterMk cId="1203349702" sldId="2147483648"/>
            <pc:sldLayoutMk cId="535304738" sldId="2147484039"/>
          </pc:sldLayoutMkLst>
        </pc:sldLayoutChg>
        <pc:sldLayoutChg chg="del">
          <pc:chgData name="Bjoern Reinke" userId="fbbc2ee206db699c" providerId="LiveId" clId="{FAFC6957-091B-4E98-B7E7-83E919F76F3E}" dt="2020-06-17T19:57:26.511" v="86" actId="47"/>
          <pc:sldLayoutMkLst>
            <pc:docMk/>
            <pc:sldMasterMk cId="1203349702" sldId="2147483648"/>
            <pc:sldLayoutMk cId="293486899" sldId="2147484040"/>
          </pc:sldLayoutMkLst>
        </pc:sldLayoutChg>
      </pc:sldMasterChg>
      <pc:sldMasterChg chg="delSldLayout">
        <pc:chgData name="Bjoern Reinke" userId="fbbc2ee206db699c" providerId="LiveId" clId="{FAFC6957-091B-4E98-B7E7-83E919F76F3E}" dt="2020-06-17T19:57:35.746" v="90" actId="47"/>
        <pc:sldMasterMkLst>
          <pc:docMk/>
          <pc:sldMasterMk cId="1591217665" sldId="2147483907"/>
        </pc:sldMasterMkLst>
        <pc:sldLayoutChg chg="del">
          <pc:chgData name="Bjoern Reinke" userId="fbbc2ee206db699c" providerId="LiveId" clId="{FAFC6957-091B-4E98-B7E7-83E919F76F3E}" dt="2020-06-17T19:57:35.746" v="90" actId="47"/>
          <pc:sldLayoutMkLst>
            <pc:docMk/>
            <pc:sldMasterMk cId="1591217665" sldId="2147483907"/>
            <pc:sldLayoutMk cId="2130433537" sldId="2147484032"/>
          </pc:sldLayoutMkLst>
        </pc:sldLayoutChg>
        <pc:sldLayoutChg chg="del">
          <pc:chgData name="Bjoern Reinke" userId="fbbc2ee206db699c" providerId="LiveId" clId="{FAFC6957-091B-4E98-B7E7-83E919F76F3E}" dt="2020-06-17T19:57:19.995" v="85" actId="47"/>
          <pc:sldLayoutMkLst>
            <pc:docMk/>
            <pc:sldMasterMk cId="1591217665" sldId="2147483907"/>
            <pc:sldLayoutMk cId="3147903461" sldId="2147484033"/>
          </pc:sldLayoutMkLst>
        </pc:sldLayoutChg>
        <pc:sldLayoutChg chg="del">
          <pc:chgData name="Bjoern Reinke" userId="fbbc2ee206db699c" providerId="LiveId" clId="{FAFC6957-091B-4E98-B7E7-83E919F76F3E}" dt="2020-06-17T19:57:19.995" v="85" actId="47"/>
          <pc:sldLayoutMkLst>
            <pc:docMk/>
            <pc:sldMasterMk cId="1591217665" sldId="2147483907"/>
            <pc:sldLayoutMk cId="3371122504" sldId="2147484034"/>
          </pc:sldLayoutMkLst>
        </pc:sldLayoutChg>
        <pc:sldLayoutChg chg="del">
          <pc:chgData name="Bjoern Reinke" userId="fbbc2ee206db699c" providerId="LiveId" clId="{FAFC6957-091B-4E98-B7E7-83E919F76F3E}" dt="2020-06-17T19:57:26.511" v="86" actId="47"/>
          <pc:sldLayoutMkLst>
            <pc:docMk/>
            <pc:sldMasterMk cId="1591217665" sldId="2147483907"/>
            <pc:sldLayoutMk cId="3953308037" sldId="2147484035"/>
          </pc:sldLayoutMkLst>
        </pc:sldLayoutChg>
        <pc:sldLayoutChg chg="del">
          <pc:chgData name="Bjoern Reinke" userId="fbbc2ee206db699c" providerId="LiveId" clId="{FAFC6957-091B-4E98-B7E7-83E919F76F3E}" dt="2020-06-17T19:57:19.995" v="85" actId="47"/>
          <pc:sldLayoutMkLst>
            <pc:docMk/>
            <pc:sldMasterMk cId="1591217665" sldId="2147483907"/>
            <pc:sldLayoutMk cId="53251016" sldId="2147484038"/>
          </pc:sldLayoutMkLst>
        </pc:sldLayoutChg>
      </pc:sldMasterChg>
    </pc:docChg>
  </pc:docChgLst>
</pc:chgInfo>
</file>

<file path=ppt/media/image4.pn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BF2CD8-9D05-7047-A580-E60A1887977B}" type="datetimeFigureOut">
              <a:rPr lang="en-US" smtClean="0"/>
              <a:t>6/17/2020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F8E1D5-84F0-1A47-BAA1-394034760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083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F8E1D5-84F0-1A47-BAA1-39403476067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124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ECDC7C1-F327-3848-8179-415D3660D7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028660"/>
            <a:ext cx="3756000" cy="456504"/>
          </a:xfrm>
        </p:spPr>
        <p:txBody>
          <a:bodyPr/>
          <a:lstStyle>
            <a:lvl1pPr>
              <a:defRPr sz="16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A8891E8C-77C1-DA43-9F40-6B402FC41D3B}" type="datetime4">
              <a:rPr lang="en-GB" smtClean="0"/>
              <a:pPr/>
              <a:t>17 June 2020</a:t>
            </a:fld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3E4C7BD-C56D-B746-A1E1-5B36EA74C4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5129" y="2052321"/>
            <a:ext cx="6230871" cy="2753358"/>
          </a:xfrm>
        </p:spPr>
        <p:txBody>
          <a:bodyPr anchor="ctr"/>
          <a:lstStyle>
            <a:lvl1pPr>
              <a:defRPr sz="5400" b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Presentation title goes here in Calibri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FE8C084-2380-A14E-A7AE-52B572DAC32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0000" y="305103"/>
            <a:ext cx="1076589" cy="45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140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Headline + Hero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862E13A-A443-F84A-AE62-230DBA4DB2A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096000" y="0"/>
            <a:ext cx="6096000" cy="6858000"/>
          </a:xfrm>
          <a:solidFill>
            <a:schemeClr val="accent2"/>
          </a:solid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FE0F9-9B32-5C43-863E-FD87F69D5DCC}" type="datetime4">
              <a:rPr lang="en-GB" smtClean="0"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4139A6-F61D-2A46-8C36-ADE3C081AA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050" y="1078351"/>
            <a:ext cx="5737950" cy="4701298"/>
          </a:xfrm>
        </p:spPr>
        <p:txBody>
          <a:bodyPr rIns="28800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b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This is a Hero headline and Hero image to support a very important point in Calibri.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63B93E1-1372-3443-AC28-DCB7319536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1950"/>
            <a:ext cx="5736000" cy="360000"/>
          </a:xfrm>
        </p:spPr>
        <p:txBody>
          <a:bodyPr anchor="t"/>
          <a:lstStyle>
            <a:lvl1pPr>
              <a:defRPr sz="2400"/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F2815F60-357A-C248-86D0-885FD3A2A7A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6" y="711152"/>
            <a:ext cx="11470051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sz="18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Subtitle here in Calibri</a:t>
            </a:r>
          </a:p>
        </p:txBody>
      </p:sp>
    </p:spTree>
    <p:extLst>
      <p:ext uri="{BB962C8B-B14F-4D97-AF65-F5344CB8AC3E}">
        <p14:creationId xmlns:p14="http://schemas.microsoft.com/office/powerpoint/2010/main" val="2147673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426E-A1B4-444E-8E6F-301FC006136B}" type="datetime4">
              <a:rPr lang="en-GB" smtClean="0"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4139A6-F61D-2A46-8C36-ADE3C081AA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050" y="1078351"/>
            <a:ext cx="5737950" cy="4701298"/>
          </a:xfrm>
        </p:spPr>
        <p:txBody>
          <a:bodyPr rIns="36000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b="0" i="0"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This is a very long and big statement about our business in Calibri.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63B93E1-1372-3443-AC28-DCB7319536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1950"/>
            <a:ext cx="11470050" cy="360000"/>
          </a:xfrm>
        </p:spPr>
        <p:txBody>
          <a:bodyPr anchor="t"/>
          <a:lstStyle>
            <a:lvl1pPr>
              <a:defRPr sz="2400"/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804DA23-802C-954F-8703-A10385EB9BC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2100" y="1078350"/>
            <a:ext cx="5737949" cy="4701300"/>
          </a:xfrm>
        </p:spPr>
        <p:txBody>
          <a:bodyPr anchor="ctr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24B19F6-5C7D-1945-BE83-752DD82B466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6" y="711152"/>
            <a:ext cx="11470051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sz="18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Subtitle here in Calibri</a:t>
            </a:r>
          </a:p>
        </p:txBody>
      </p:sp>
    </p:spTree>
    <p:extLst>
      <p:ext uri="{BB962C8B-B14F-4D97-AF65-F5344CB8AC3E}">
        <p14:creationId xmlns:p14="http://schemas.microsoft.com/office/powerpoint/2010/main" val="31670965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2 Images with 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BE7F-A5B1-A441-AB26-260D045EA6BB}" type="datetime4">
              <a:rPr lang="en-GB" smtClean="0"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63B93E1-1372-3443-AC28-DCB7319536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1950"/>
            <a:ext cx="8662080" cy="360000"/>
          </a:xfrm>
        </p:spPr>
        <p:txBody>
          <a:bodyPr anchor="t"/>
          <a:lstStyle>
            <a:lvl1pPr>
              <a:defRPr sz="2400"/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804DA23-802C-954F-8703-A10385EB9BC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6827" y="2292560"/>
            <a:ext cx="4252251" cy="3843489"/>
          </a:xfrm>
        </p:spPr>
        <p:txBody>
          <a:bodyPr rIns="288000" anchor="t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248DCD67-489D-A448-BAFC-292BD5E1F97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609078" y="1526999"/>
            <a:ext cx="765562" cy="765562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2EF94229-180F-B848-81D3-F7397D28663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609078" y="2292560"/>
            <a:ext cx="4595882" cy="4561839"/>
          </a:xfrm>
          <a:solidFill>
            <a:schemeClr val="accent2"/>
          </a:solidFill>
        </p:spPr>
        <p:txBody>
          <a:bodyPr tIns="360000" anchor="t"/>
          <a:lstStyle>
            <a:lvl1pPr marL="0" indent="0" algn="ctr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Rubrik Light" panose="020F03030202000200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Image here</a:t>
            </a:r>
          </a:p>
        </p:txBody>
      </p:sp>
      <p:sp>
        <p:nvSpPr>
          <p:cNvPr id="12" name="Picture Placeholder 6">
            <a:extLst>
              <a:ext uri="{FF2B5EF4-FFF2-40B4-BE49-F238E27FC236}">
                <a16:creationId xmlns:a16="http://schemas.microsoft.com/office/drawing/2014/main" id="{755B26B1-C8BD-2D41-B782-2DC4767A70F6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204960" y="1"/>
            <a:ext cx="2987040" cy="2292560"/>
          </a:xfrm>
          <a:solidFill>
            <a:schemeClr val="accent3"/>
          </a:solidFill>
        </p:spPr>
        <p:txBody>
          <a:bodyPr tIns="360000" anchor="t"/>
          <a:lstStyle>
            <a:lvl1pPr marL="0" indent="0" algn="ctr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Rubrik Light" panose="020F03030202000200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Image here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DCF9F280-6AE7-394F-A977-2C0EAF82E1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58747" y="1526999"/>
            <a:ext cx="3463333" cy="76556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4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Place supporting text for the image below here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F9140921-9325-D040-9FA1-920EC2BA56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7" y="711152"/>
            <a:ext cx="8662080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sz="18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Subtitle here in Calibri</a:t>
            </a:r>
          </a:p>
        </p:txBody>
      </p:sp>
    </p:spTree>
    <p:extLst>
      <p:ext uri="{BB962C8B-B14F-4D97-AF65-F5344CB8AC3E}">
        <p14:creationId xmlns:p14="http://schemas.microsoft.com/office/powerpoint/2010/main" val="17627808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Image with 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DFA629D4-0D7B-FD47-A7B0-D8A068E1BA5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609078" y="2292560"/>
            <a:ext cx="7582922" cy="4561839"/>
          </a:xfrm>
          <a:solidFill>
            <a:schemeClr val="accent2"/>
          </a:solidFill>
        </p:spPr>
        <p:txBody>
          <a:bodyPr tIns="360000" anchor="t"/>
          <a:lstStyle>
            <a:lvl1pPr marL="0" indent="0" algn="ctr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Rubrik Light" panose="020F03030202000200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Image here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9363B-ADFE-994C-91B9-2C010F0159EA}" type="datetime4">
              <a:rPr lang="en-GB" smtClean="0"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63B93E1-1372-3443-AC28-DCB7319536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1950"/>
            <a:ext cx="11475174" cy="360000"/>
          </a:xfrm>
        </p:spPr>
        <p:txBody>
          <a:bodyPr anchor="t"/>
          <a:lstStyle>
            <a:lvl1pPr>
              <a:defRPr sz="2400"/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804DA23-802C-954F-8703-A10385EB9BC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6827" y="2292560"/>
            <a:ext cx="4252251" cy="3843489"/>
          </a:xfrm>
        </p:spPr>
        <p:txBody>
          <a:bodyPr rIns="288000" anchor="t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DCF9F280-6AE7-394F-A977-2C0EAF82E1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09079" y="1526999"/>
            <a:ext cx="4413002" cy="765561"/>
          </a:xfrm>
        </p:spPr>
        <p:txBody>
          <a:bodyPr bIns="144000" anchor="b"/>
          <a:lstStyle>
            <a:lvl1pPr marL="0" indent="0">
              <a:spcAft>
                <a:spcPts val="0"/>
              </a:spcAft>
              <a:buNone/>
              <a:defRPr sz="14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Place supporting text for the image below here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C168ACBA-D93A-584C-A012-0A70296FF9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6" y="711152"/>
            <a:ext cx="11470051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sz="18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Subtitle here in Calibri</a:t>
            </a:r>
          </a:p>
        </p:txBody>
      </p:sp>
    </p:spTree>
    <p:extLst>
      <p:ext uri="{BB962C8B-B14F-4D97-AF65-F5344CB8AC3E}">
        <p14:creationId xmlns:p14="http://schemas.microsoft.com/office/powerpoint/2010/main" val="6453753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3BEC3-9EB1-C74B-957A-B9E3D55F4D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1950"/>
            <a:ext cx="11472000" cy="360000"/>
          </a:xfrm>
        </p:spPr>
        <p:txBody>
          <a:bodyPr anchor="t"/>
          <a:lstStyle>
            <a:lvl1pPr>
              <a:defRPr sz="2400"/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8000"/>
            <a:ext cx="3756000" cy="356400"/>
          </a:xfrm>
        </p:spPr>
        <p:txBody>
          <a:bodyPr/>
          <a:lstStyle/>
          <a:p>
            <a:fld id="{E314C261-17A5-6E40-955A-19CD58528708}" type="datetime4">
              <a:rPr lang="en-GB" smtClean="0"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9CD875A-13FC-7147-8A09-396FB848DF4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58775" y="2292560"/>
            <a:ext cx="3585225" cy="384349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58A608F9-AE4D-D742-BA04-8AE57D85EE3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303388" y="2292560"/>
            <a:ext cx="3585225" cy="384349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471BB5F2-A6DA-AC41-BC7A-ADF46409CB3B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244825" y="2292560"/>
            <a:ext cx="3585225" cy="384349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D3F5E4AA-FCD8-684A-8329-FC06A1184C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6" y="711152"/>
            <a:ext cx="11470051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sz="18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Subtitle here in Calibri</a:t>
            </a:r>
          </a:p>
        </p:txBody>
      </p:sp>
    </p:spTree>
    <p:extLst>
      <p:ext uri="{BB962C8B-B14F-4D97-AF65-F5344CB8AC3E}">
        <p14:creationId xmlns:p14="http://schemas.microsoft.com/office/powerpoint/2010/main" val="34236390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locks + Icons and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1F84592-B89B-5241-BA56-D9AAE63F2FD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54299" y="1957705"/>
            <a:ext cx="921385" cy="921385"/>
          </a:xfrm>
          <a:solidFill>
            <a:schemeClr val="accent2"/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73BEC3-9EB1-C74B-957A-B9E3D55F4D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1950"/>
            <a:ext cx="11472000" cy="360000"/>
          </a:xfrm>
        </p:spPr>
        <p:txBody>
          <a:bodyPr anchor="t"/>
          <a:lstStyle>
            <a:lvl1pPr>
              <a:defRPr sz="2400" b="0"/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8000"/>
            <a:ext cx="3756000" cy="356400"/>
          </a:xfrm>
        </p:spPr>
        <p:txBody>
          <a:bodyPr/>
          <a:lstStyle/>
          <a:p>
            <a:fld id="{C75ECB5E-0528-3A42-895E-C1331CD7CFE2}" type="datetime4">
              <a:rPr lang="en-GB" smtClean="0"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9CD875A-13FC-7147-8A09-396FB848DF4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58775" y="3017520"/>
            <a:ext cx="3585225" cy="311853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58A608F9-AE4D-D742-BA04-8AE57D85EE3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303388" y="3017520"/>
            <a:ext cx="3585225" cy="311853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471BB5F2-A6DA-AC41-BC7A-ADF46409CB3B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244825" y="3017520"/>
            <a:ext cx="3585225" cy="311853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65B6477-E3F0-6542-A243-0B0ED3B03D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42720" y="1957705"/>
            <a:ext cx="2500630" cy="922020"/>
          </a:xfrm>
        </p:spPr>
        <p:txBody>
          <a:bodyPr anchor="ctr"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1600" b="0" kern="1200" dirty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288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stem Font"/>
              <a:buNone/>
            </a:pPr>
            <a:r>
              <a:rPr lang="en-US"/>
              <a:t>FIRST HEADER TEXT HERE IN CALIBRI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F6467A77-0533-7045-A40D-802DBB8A968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387983" y="1957705"/>
            <a:ext cx="2500630" cy="922020"/>
          </a:xfrm>
        </p:spPr>
        <p:txBody>
          <a:bodyPr anchor="ctr"/>
          <a:lstStyle>
            <a:lvl1pPr marL="0" indent="0" algn="l" defTabSz="288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stem Font"/>
              <a:buNone/>
              <a:defRPr lang="en-US" sz="1600" b="0" kern="1200" dirty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288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stem Font"/>
              <a:buNone/>
            </a:pPr>
            <a:r>
              <a:rPr lang="en-US"/>
              <a:t>SECOND HEADER TEXT HERE IN CALIBRI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56099C22-A030-2746-BD1A-58E327FAB40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333246" y="1957705"/>
            <a:ext cx="2500630" cy="922020"/>
          </a:xfrm>
        </p:spPr>
        <p:txBody>
          <a:bodyPr anchor="ctr"/>
          <a:lstStyle>
            <a:lvl1pPr marL="0" indent="0" algn="l" defTabSz="288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stem Font"/>
              <a:buNone/>
              <a:defRPr lang="en-US" sz="1600" b="0" kern="1200" dirty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288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stem Font"/>
              <a:buNone/>
            </a:pPr>
            <a:r>
              <a:rPr lang="en-US"/>
              <a:t>THIRD HEADER TEXT HERE IN CALIBRI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C49A0AF7-CFCB-E948-8E6D-59BD77E4AC5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6" y="711152"/>
            <a:ext cx="11470051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sz="18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Subtitle here in Calibri</a:t>
            </a:r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6450C809-B26E-B546-9AC9-11FDF55FE2E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303388" y="1957705"/>
            <a:ext cx="921385" cy="921385"/>
          </a:xfr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Icon</a:t>
            </a:r>
          </a:p>
        </p:txBody>
      </p:sp>
      <p:sp>
        <p:nvSpPr>
          <p:cNvPr id="24" name="Picture Placeholder 5">
            <a:extLst>
              <a:ext uri="{FF2B5EF4-FFF2-40B4-BE49-F238E27FC236}">
                <a16:creationId xmlns:a16="http://schemas.microsoft.com/office/drawing/2014/main" id="{BC3165B1-8A0B-BF4F-B132-A97DEF3F0A5E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244825" y="1957705"/>
            <a:ext cx="921385" cy="921385"/>
          </a:xfr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5382586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s x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3BEC3-9EB1-C74B-957A-B9E3D55F4D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1950"/>
            <a:ext cx="11472000" cy="360000"/>
          </a:xfrm>
        </p:spPr>
        <p:txBody>
          <a:bodyPr anchor="t"/>
          <a:lstStyle>
            <a:lvl1pPr>
              <a:defRPr sz="2400">
                <a:latin typeface="Rubrik Medium" panose="020F06030202000200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9BFFBE0-63A0-6E41-8692-C300A4CFBB0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0000" y="1885747"/>
            <a:ext cx="2294400" cy="1902428"/>
          </a:xfrm>
          <a:solidFill>
            <a:schemeClr val="accent1"/>
          </a:solidFill>
        </p:spPr>
        <p:txBody>
          <a:bodyPr tIns="360000" anchor="t"/>
          <a:lstStyle>
            <a:lvl1pPr marL="0" indent="0" algn="ctr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Image here</a:t>
            </a:r>
          </a:p>
        </p:txBody>
      </p:sp>
      <p:sp>
        <p:nvSpPr>
          <p:cNvPr id="25" name="Picture Placeholder 6">
            <a:extLst>
              <a:ext uri="{FF2B5EF4-FFF2-40B4-BE49-F238E27FC236}">
                <a16:creationId xmlns:a16="http://schemas.microsoft.com/office/drawing/2014/main" id="{F453BD05-3EEA-8844-8121-747D3F98924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54706" y="1885747"/>
            <a:ext cx="2294400" cy="1902428"/>
          </a:xfrm>
          <a:solidFill>
            <a:schemeClr val="accent2"/>
          </a:solidFill>
        </p:spPr>
        <p:txBody>
          <a:bodyPr tIns="360000" anchor="t"/>
          <a:lstStyle>
            <a:lvl1pPr marL="0" indent="0" algn="ctr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Image here</a:t>
            </a:r>
          </a:p>
        </p:txBody>
      </p:sp>
      <p:sp>
        <p:nvSpPr>
          <p:cNvPr id="26" name="Picture Placeholder 6">
            <a:extLst>
              <a:ext uri="{FF2B5EF4-FFF2-40B4-BE49-F238E27FC236}">
                <a16:creationId xmlns:a16="http://schemas.microsoft.com/office/drawing/2014/main" id="{F366E440-2348-A647-B48A-F79B247A29A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949412" y="1885747"/>
            <a:ext cx="2294400" cy="1902428"/>
          </a:xfrm>
          <a:solidFill>
            <a:schemeClr val="accent3"/>
          </a:solidFill>
        </p:spPr>
        <p:txBody>
          <a:bodyPr tIns="360000" anchor="t"/>
          <a:lstStyle>
            <a:lvl1pPr marL="0" indent="0" algn="ctr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Image here</a:t>
            </a:r>
          </a:p>
        </p:txBody>
      </p:sp>
      <p:sp>
        <p:nvSpPr>
          <p:cNvPr id="27" name="Picture Placeholder 6">
            <a:extLst>
              <a:ext uri="{FF2B5EF4-FFF2-40B4-BE49-F238E27FC236}">
                <a16:creationId xmlns:a16="http://schemas.microsoft.com/office/drawing/2014/main" id="{2D09C984-13DA-F644-85C1-A317120CE68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244118" y="1885747"/>
            <a:ext cx="2294400" cy="1902428"/>
          </a:xfrm>
          <a:solidFill>
            <a:schemeClr val="accent4"/>
          </a:solidFill>
        </p:spPr>
        <p:txBody>
          <a:bodyPr tIns="360000" anchor="t"/>
          <a:lstStyle>
            <a:lvl1pPr marL="0" indent="0" algn="ctr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Image here</a:t>
            </a:r>
          </a:p>
        </p:txBody>
      </p:sp>
      <p:sp>
        <p:nvSpPr>
          <p:cNvPr id="28" name="Picture Placeholder 6">
            <a:extLst>
              <a:ext uri="{FF2B5EF4-FFF2-40B4-BE49-F238E27FC236}">
                <a16:creationId xmlns:a16="http://schemas.microsoft.com/office/drawing/2014/main" id="{C3221268-551C-C34A-9110-9FE65CC3FF8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538825" y="1885747"/>
            <a:ext cx="2294400" cy="1902428"/>
          </a:xfrm>
          <a:solidFill>
            <a:schemeClr val="bg2">
              <a:lumMod val="75000"/>
            </a:schemeClr>
          </a:solidFill>
        </p:spPr>
        <p:txBody>
          <a:bodyPr tIns="360000" anchor="t"/>
          <a:lstStyle>
            <a:lvl1pPr marL="0" indent="0" algn="ctr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Image here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976D81D5-69A5-3F4A-884C-3FCE0A4C69A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60000" y="3788176"/>
            <a:ext cx="2294400" cy="551784"/>
          </a:xfrm>
        </p:spPr>
        <p:txBody>
          <a:bodyPr rIns="288000" anchor="b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Name Surname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E8FA18D0-48B8-9144-BA4B-72CB6F7FA66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60000" y="4400188"/>
            <a:ext cx="2294400" cy="551784"/>
          </a:xfrm>
        </p:spPr>
        <p:txBody>
          <a:bodyPr rIns="288000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32" name="Text Placeholder 29">
            <a:extLst>
              <a:ext uri="{FF2B5EF4-FFF2-40B4-BE49-F238E27FC236}">
                <a16:creationId xmlns:a16="http://schemas.microsoft.com/office/drawing/2014/main" id="{8F9FE204-1AAD-794B-97A1-0AF1B03E48F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0000" y="4951972"/>
            <a:ext cx="2294400" cy="830905"/>
          </a:xfrm>
        </p:spPr>
        <p:txBody>
          <a:bodyPr rIns="288000"/>
          <a:lstStyle>
            <a:lvl1pPr marL="0" indent="0">
              <a:spcAft>
                <a:spcPts val="0"/>
              </a:spcAft>
              <a:buNone/>
              <a:defRPr lang="en-GB" sz="1400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</a:t>
            </a:r>
          </a:p>
        </p:txBody>
      </p:sp>
      <p:sp>
        <p:nvSpPr>
          <p:cNvPr id="36" name="Text Placeholder 29">
            <a:extLst>
              <a:ext uri="{FF2B5EF4-FFF2-40B4-BE49-F238E27FC236}">
                <a16:creationId xmlns:a16="http://schemas.microsoft.com/office/drawing/2014/main" id="{752125C4-3D2D-DC41-9333-3EEF3FE6F4F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54706" y="3788176"/>
            <a:ext cx="2294400" cy="551784"/>
          </a:xfrm>
        </p:spPr>
        <p:txBody>
          <a:bodyPr rIns="288000" anchor="b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Name Surname</a:t>
            </a:r>
          </a:p>
        </p:txBody>
      </p:sp>
      <p:sp>
        <p:nvSpPr>
          <p:cNvPr id="37" name="Text Placeholder 29">
            <a:extLst>
              <a:ext uri="{FF2B5EF4-FFF2-40B4-BE49-F238E27FC236}">
                <a16:creationId xmlns:a16="http://schemas.microsoft.com/office/drawing/2014/main" id="{9B570FB8-7EA8-FB42-AD52-409B7E64C33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54706" y="4400188"/>
            <a:ext cx="2294400" cy="551784"/>
          </a:xfrm>
        </p:spPr>
        <p:txBody>
          <a:bodyPr rIns="288000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38" name="Text Placeholder 29">
            <a:extLst>
              <a:ext uri="{FF2B5EF4-FFF2-40B4-BE49-F238E27FC236}">
                <a16:creationId xmlns:a16="http://schemas.microsoft.com/office/drawing/2014/main" id="{5AB0B002-7376-8043-A32D-CB4B2D7755F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54706" y="4951972"/>
            <a:ext cx="2294400" cy="830905"/>
          </a:xfrm>
        </p:spPr>
        <p:txBody>
          <a:bodyPr rIns="288000"/>
          <a:lstStyle>
            <a:lvl1pPr marL="0" indent="0">
              <a:spcAft>
                <a:spcPts val="0"/>
              </a:spcAft>
              <a:buNone/>
              <a:defRPr lang="en-GB" sz="1400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</a:t>
            </a:r>
          </a:p>
        </p:txBody>
      </p:sp>
      <p:sp>
        <p:nvSpPr>
          <p:cNvPr id="39" name="Text Placeholder 29">
            <a:extLst>
              <a:ext uri="{FF2B5EF4-FFF2-40B4-BE49-F238E27FC236}">
                <a16:creationId xmlns:a16="http://schemas.microsoft.com/office/drawing/2014/main" id="{3EFA4EEA-6D51-B64B-914F-36AD8FE68DF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49412" y="3788176"/>
            <a:ext cx="2294400" cy="551784"/>
          </a:xfrm>
        </p:spPr>
        <p:txBody>
          <a:bodyPr rIns="288000" anchor="b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Name Surname</a:t>
            </a:r>
          </a:p>
        </p:txBody>
      </p:sp>
      <p:sp>
        <p:nvSpPr>
          <p:cNvPr id="40" name="Text Placeholder 29">
            <a:extLst>
              <a:ext uri="{FF2B5EF4-FFF2-40B4-BE49-F238E27FC236}">
                <a16:creationId xmlns:a16="http://schemas.microsoft.com/office/drawing/2014/main" id="{BA1F1AC1-5342-834E-86C8-7C0D7BD0EF8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49412" y="4400188"/>
            <a:ext cx="2294400" cy="551784"/>
          </a:xfrm>
        </p:spPr>
        <p:txBody>
          <a:bodyPr rIns="288000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41" name="Text Placeholder 29">
            <a:extLst>
              <a:ext uri="{FF2B5EF4-FFF2-40B4-BE49-F238E27FC236}">
                <a16:creationId xmlns:a16="http://schemas.microsoft.com/office/drawing/2014/main" id="{75BA4D70-4FA6-A340-B458-122E9F6C30A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949412" y="4951972"/>
            <a:ext cx="2294400" cy="830905"/>
          </a:xfrm>
        </p:spPr>
        <p:txBody>
          <a:bodyPr rIns="288000"/>
          <a:lstStyle>
            <a:lvl1pPr marL="0" indent="0">
              <a:spcAft>
                <a:spcPts val="0"/>
              </a:spcAft>
              <a:buNone/>
              <a:defRPr lang="en-GB" sz="1400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</a:t>
            </a:r>
          </a:p>
        </p:txBody>
      </p:sp>
      <p:sp>
        <p:nvSpPr>
          <p:cNvPr id="42" name="Text Placeholder 29">
            <a:extLst>
              <a:ext uri="{FF2B5EF4-FFF2-40B4-BE49-F238E27FC236}">
                <a16:creationId xmlns:a16="http://schemas.microsoft.com/office/drawing/2014/main" id="{0DD545D0-B929-B040-8853-42794DA4293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244118" y="3788176"/>
            <a:ext cx="2294400" cy="551784"/>
          </a:xfrm>
        </p:spPr>
        <p:txBody>
          <a:bodyPr rIns="288000" anchor="b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Name Surname</a:t>
            </a:r>
          </a:p>
        </p:txBody>
      </p:sp>
      <p:sp>
        <p:nvSpPr>
          <p:cNvPr id="43" name="Text Placeholder 29">
            <a:extLst>
              <a:ext uri="{FF2B5EF4-FFF2-40B4-BE49-F238E27FC236}">
                <a16:creationId xmlns:a16="http://schemas.microsoft.com/office/drawing/2014/main" id="{C8DFA833-3FB0-164B-9588-BFB1947BD87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244118" y="4400188"/>
            <a:ext cx="2294400" cy="551784"/>
          </a:xfrm>
        </p:spPr>
        <p:txBody>
          <a:bodyPr rIns="288000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44" name="Text Placeholder 29">
            <a:extLst>
              <a:ext uri="{FF2B5EF4-FFF2-40B4-BE49-F238E27FC236}">
                <a16:creationId xmlns:a16="http://schemas.microsoft.com/office/drawing/2014/main" id="{CA374C51-5124-9145-81B2-6041FCE28C8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244118" y="4951972"/>
            <a:ext cx="2294400" cy="830905"/>
          </a:xfrm>
        </p:spPr>
        <p:txBody>
          <a:bodyPr rIns="288000"/>
          <a:lstStyle>
            <a:lvl1pPr marL="0" indent="0">
              <a:spcAft>
                <a:spcPts val="0"/>
              </a:spcAft>
              <a:buNone/>
              <a:defRPr lang="en-GB" sz="1400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</a:t>
            </a:r>
          </a:p>
        </p:txBody>
      </p:sp>
      <p:sp>
        <p:nvSpPr>
          <p:cNvPr id="45" name="Text Placeholder 29">
            <a:extLst>
              <a:ext uri="{FF2B5EF4-FFF2-40B4-BE49-F238E27FC236}">
                <a16:creationId xmlns:a16="http://schemas.microsoft.com/office/drawing/2014/main" id="{10D1CE57-7D73-AF4E-8FEE-BC6AE92E5E8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538825" y="3788176"/>
            <a:ext cx="2294400" cy="551784"/>
          </a:xfrm>
        </p:spPr>
        <p:txBody>
          <a:bodyPr rIns="288000" anchor="b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Name Surname</a:t>
            </a:r>
          </a:p>
        </p:txBody>
      </p:sp>
      <p:sp>
        <p:nvSpPr>
          <p:cNvPr id="46" name="Text Placeholder 29">
            <a:extLst>
              <a:ext uri="{FF2B5EF4-FFF2-40B4-BE49-F238E27FC236}">
                <a16:creationId xmlns:a16="http://schemas.microsoft.com/office/drawing/2014/main" id="{99D0DCA8-B47D-1A4B-9415-C0C22C55B4A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538825" y="4400188"/>
            <a:ext cx="2294400" cy="551784"/>
          </a:xfrm>
        </p:spPr>
        <p:txBody>
          <a:bodyPr rIns="288000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47" name="Text Placeholder 29">
            <a:extLst>
              <a:ext uri="{FF2B5EF4-FFF2-40B4-BE49-F238E27FC236}">
                <a16:creationId xmlns:a16="http://schemas.microsoft.com/office/drawing/2014/main" id="{71D9D287-A92E-1941-A5F4-AA110A9A1E8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538825" y="4951972"/>
            <a:ext cx="2294400" cy="830905"/>
          </a:xfrm>
        </p:spPr>
        <p:txBody>
          <a:bodyPr rIns="288000"/>
          <a:lstStyle>
            <a:lvl1pPr marL="0" indent="0">
              <a:spcAft>
                <a:spcPts val="0"/>
              </a:spcAft>
              <a:buNone/>
              <a:defRPr lang="en-GB" sz="1400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</a:t>
            </a:r>
          </a:p>
        </p:txBody>
      </p:sp>
      <p:sp>
        <p:nvSpPr>
          <p:cNvPr id="48" name="Text Placeholder 5">
            <a:extLst>
              <a:ext uri="{FF2B5EF4-FFF2-40B4-BE49-F238E27FC236}">
                <a16:creationId xmlns:a16="http://schemas.microsoft.com/office/drawing/2014/main" id="{6097E715-FA5B-D643-8789-6AA6F94319B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56826" y="711152"/>
            <a:ext cx="11470051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sz="18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Subtitle here in Calibri</a:t>
            </a:r>
          </a:p>
        </p:txBody>
      </p:sp>
      <p:sp>
        <p:nvSpPr>
          <p:cNvPr id="29" name="Date Placeholder 3">
            <a:extLst>
              <a:ext uri="{FF2B5EF4-FFF2-40B4-BE49-F238E27FC236}">
                <a16:creationId xmlns:a16="http://schemas.microsoft.com/office/drawing/2014/main" id="{7A866394-76BC-D548-AE16-7DE70193EC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0000" y="6498000"/>
            <a:ext cx="3756000" cy="3564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 b="0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70F27854-739A-A348-AFD3-89209C690CEC}" type="datetime4">
              <a:rPr lang="en-GB" smtClean="0"/>
              <a:pPr/>
              <a:t>17 June 2020</a:t>
            </a:fld>
            <a:endParaRPr lang="en-US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39035A7C-CBC9-D440-B065-7661A69ABA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76000" y="6498000"/>
            <a:ext cx="3756000" cy="3564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 b="0" i="0">
                <a:solidFill>
                  <a:schemeClr val="tx1"/>
                </a:solidFill>
                <a:latin typeface="Rubrik Light" panose="020F0303020200020004" pitchFamily="34" charset="0"/>
                <a:cs typeface="Calibri Light" panose="020F0302020204030204" pitchFamily="34" charset="0"/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661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ontent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2C3FC80-A606-3D41-AC90-FB0F75EBAFE8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609079" y="1434752"/>
            <a:ext cx="7582922" cy="5423248"/>
          </a:xfrm>
          <a:solidFill>
            <a:srgbClr val="E2E4F5"/>
          </a:solidFill>
        </p:spPr>
        <p:txBody>
          <a:bodyPr vert="horz" lIns="0" tIns="360000" rIns="0" bIns="0" rtlCol="0" anchor="t">
            <a:noAutofit/>
          </a:bodyPr>
          <a:lstStyle>
            <a:lvl1pPr marL="0" indent="0" algn="ctr">
              <a:buNone/>
              <a:defRPr lang="en-US" sz="1600" smtClean="0">
                <a:solidFill>
                  <a:schemeClr val="tx1"/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288000" lvl="0" indent="-288000" algn="ctr"/>
            <a:r>
              <a:rPr lang="en-US"/>
              <a:t>Place content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63B93E1-1372-3443-AC28-DCB7319536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6827" y="361950"/>
            <a:ext cx="4249078" cy="360000"/>
          </a:xfrm>
        </p:spPr>
        <p:txBody>
          <a:bodyPr anchor="t"/>
          <a:lstStyle>
            <a:lvl1pPr>
              <a:defRPr sz="2400"/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804DA23-802C-954F-8703-A10385EB9BC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6827" y="1078352"/>
            <a:ext cx="4252251" cy="5057698"/>
          </a:xfrm>
        </p:spPr>
        <p:txBody>
          <a:bodyPr rIns="288000" anchor="ctr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9A6C9B76-DD06-824A-815C-CEA7CD4849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09079" y="356402"/>
            <a:ext cx="3466921" cy="1074750"/>
          </a:xfrm>
        </p:spPr>
        <p:txBody>
          <a:bodyPr bIns="144000" anchor="b"/>
          <a:lstStyle>
            <a:lvl1pPr marL="0" indent="0">
              <a:spcAft>
                <a:spcPts val="0"/>
              </a:spcAft>
              <a:buNone/>
              <a:defRPr sz="14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Place supporting text for the image below here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B22C26BC-091D-5B4E-A17C-A0198BE7D86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7" y="711152"/>
            <a:ext cx="4249078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sz="18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Subtitle here</a:t>
            </a:r>
          </a:p>
        </p:txBody>
      </p:sp>
      <p:sp>
        <p:nvSpPr>
          <p:cNvPr id="9" name="Date Placeholder 2">
            <a:extLst>
              <a:ext uri="{FF2B5EF4-FFF2-40B4-BE49-F238E27FC236}">
                <a16:creationId xmlns:a16="http://schemas.microsoft.com/office/drawing/2014/main" id="{2809565D-562C-9944-AEF1-B4D2F4B48B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8000"/>
            <a:ext cx="3756000" cy="356400"/>
          </a:xfrm>
        </p:spPr>
        <p:txBody>
          <a:bodyPr/>
          <a:lstStyle>
            <a:lvl1pPr>
              <a:defRPr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824DD1B3-06A2-0845-9BBB-9DBC40CBF0B8}" type="datetime4">
              <a:rPr lang="en-GB" smtClean="0"/>
              <a:pPr/>
              <a:t>17 June 2020</a:t>
            </a:fld>
            <a:endParaRPr lang="en-US"/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8EB15163-517D-4C45-B7D8-E018C5AF9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6000" y="6498000"/>
            <a:ext cx="3756000" cy="356400"/>
          </a:xfrm>
        </p:spPr>
        <p:txBody>
          <a:bodyPr/>
          <a:lstStyle>
            <a:lvl1pPr>
              <a:defRPr b="0" i="0">
                <a:latin typeface="Rubrik Light" panose="020F0303020200020004" pitchFamily="34" charset="0"/>
                <a:cs typeface="Calibri" panose="020F0502020204030204" pitchFamily="34" charset="0"/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7748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bg>
      <p:bgPr>
        <a:solidFill>
          <a:srgbClr val="EAF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852E56E-B6FE-1D42-A2E6-FAC4B9BC1FAF}"/>
              </a:ext>
            </a:extLst>
          </p:cNvPr>
          <p:cNvSpPr/>
          <p:nvPr userDrawn="1"/>
        </p:nvSpPr>
        <p:spPr>
          <a:xfrm flipV="1">
            <a:off x="0" y="0"/>
            <a:ext cx="12192000" cy="14347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2C3FC80-A606-3D41-AC90-FB0F75EBAFE8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58775" y="1434752"/>
            <a:ext cx="11473225" cy="5061297"/>
          </a:xfrm>
          <a:noFill/>
        </p:spPr>
        <p:txBody>
          <a:bodyPr vert="horz" lIns="0" tIns="360000" rIns="0" bIns="0" rtlCol="0" anchor="t">
            <a:noAutofit/>
          </a:bodyPr>
          <a:lstStyle>
            <a:lvl1pPr marL="0" indent="0" algn="ctr">
              <a:buNone/>
              <a:defRPr lang="en-US" sz="1600" smtClean="0">
                <a:solidFill>
                  <a:schemeClr val="tx1"/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288000" lvl="0" indent="-288000" algn="ctr"/>
            <a:r>
              <a:rPr lang="en-US"/>
              <a:t>Place content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63B93E1-1372-3443-AC28-DCB7319536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1950"/>
            <a:ext cx="11470051" cy="360000"/>
          </a:xfrm>
        </p:spPr>
        <p:txBody>
          <a:bodyPr anchor="t"/>
          <a:lstStyle>
            <a:lvl1pPr>
              <a:defRPr sz="2400"/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12" name="Date Placeholder 2">
            <a:extLst>
              <a:ext uri="{FF2B5EF4-FFF2-40B4-BE49-F238E27FC236}">
                <a16:creationId xmlns:a16="http://schemas.microsoft.com/office/drawing/2014/main" id="{2A7438DC-2CA6-0F4B-B33B-6BC56C4780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8000"/>
            <a:ext cx="3756000" cy="356400"/>
          </a:xfrm>
        </p:spPr>
        <p:txBody>
          <a:bodyPr/>
          <a:lstStyle>
            <a:lvl1pPr>
              <a:defRPr b="0" i="0">
                <a:latin typeface="Rubrik Light" panose="020F0303020200020004" pitchFamily="34" charset="0"/>
                <a:cs typeface="Calibri" panose="020F0502020204030204" pitchFamily="34" charset="0"/>
              </a:defRPr>
            </a:lvl1pPr>
          </a:lstStyle>
          <a:p>
            <a:fld id="{824DD1B3-06A2-0845-9BBB-9DBC40CBF0B8}" type="datetime4">
              <a:rPr lang="en-GB" smtClean="0"/>
              <a:pPr/>
              <a:t>17 June 2020</a:t>
            </a:fld>
            <a:endParaRPr lang="en-US"/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FEC7CF37-CE05-0C45-A0E1-986E69409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6000" y="6498000"/>
            <a:ext cx="3756000" cy="356400"/>
          </a:xfrm>
        </p:spPr>
        <p:txBody>
          <a:bodyPr/>
          <a:lstStyle>
            <a:lvl1pPr>
              <a:defRPr b="0" i="0">
                <a:latin typeface="Rubrik Light" panose="020F0303020200020004" pitchFamily="34" charset="0"/>
                <a:cs typeface="Calibri" panose="020F0502020204030204" pitchFamily="34" charset="0"/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E487180D-EC85-D641-9266-AFA7F613CD6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6" y="711152"/>
            <a:ext cx="11470051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sz="18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Subtitle here in Calibri</a:t>
            </a:r>
          </a:p>
        </p:txBody>
      </p:sp>
    </p:spTree>
    <p:extLst>
      <p:ext uri="{BB962C8B-B14F-4D97-AF65-F5344CB8AC3E}">
        <p14:creationId xmlns:p14="http://schemas.microsoft.com/office/powerpoint/2010/main" val="3090612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ECDC7C1-F327-3848-8179-415D3660D7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2AC47B2-EEDE-C04D-B16E-404159CFF65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19601" y="2522591"/>
            <a:ext cx="3352799" cy="2138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018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Electric Turquois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8000"/>
            <a:ext cx="3756000" cy="35640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C1FBB75E-E872-2644-BCF2-2FC7E96E5559}" type="datetime4">
              <a:rPr lang="en-GB" smtClean="0"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3E4C7BD-C56D-B746-A1E1-5B36EA74C4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5129" y="1991296"/>
            <a:ext cx="8502129" cy="1437704"/>
          </a:xfrm>
        </p:spPr>
        <p:txBody>
          <a:bodyPr anchor="t"/>
          <a:lstStyle>
            <a:lvl1pPr>
              <a:defRPr sz="40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Place divider title with more than one line here in Calibri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23C1A33-F76F-4344-AF43-11CC5F4460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44742" y="3429000"/>
            <a:ext cx="8502129" cy="72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spcAft>
                <a:spcPts val="0"/>
              </a:spcAft>
              <a:buNone/>
              <a:defRPr lang="en-US" sz="3200" b="0" smtClean="0">
                <a:solidFill>
                  <a:schemeClr val="accent1"/>
                </a:solidFill>
                <a:ea typeface="+mj-ea"/>
              </a:defRPr>
            </a:lvl1pPr>
            <a:lvl2pPr>
              <a:defRPr lang="en-US" smtClean="0">
                <a:latin typeface="+mn-lt"/>
                <a:cs typeface="+mn-cs"/>
              </a:defRPr>
            </a:lvl2pPr>
            <a:lvl3pPr>
              <a:defRPr lang="en-US" sz="1800" smtClean="0">
                <a:latin typeface="+mn-lt"/>
                <a:cs typeface="+mn-cs"/>
              </a:defRPr>
            </a:lvl3pPr>
            <a:lvl4pPr>
              <a:defRPr lang="en-US" sz="1800" smtClean="0">
                <a:latin typeface="+mn-lt"/>
                <a:cs typeface="+mn-cs"/>
              </a:defRPr>
            </a:lvl4pPr>
            <a:lvl5pPr>
              <a:defRPr lang="en-US" sz="1800">
                <a:latin typeface="+mn-lt"/>
                <a:cs typeface="+mn-cs"/>
              </a:defRPr>
            </a:lvl5pPr>
          </a:lstStyle>
          <a:p>
            <a:pPr marL="169200" lvl="0" indent="-457200" defTabSz="914400">
              <a:lnSpc>
                <a:spcPct val="90000"/>
              </a:lnSpc>
              <a:spcBef>
                <a:spcPct val="0"/>
              </a:spcBef>
            </a:pPr>
            <a:r>
              <a:rPr lang="en-US"/>
              <a:t>Subtitle here in Calibri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B6B15F12-FE3A-0743-BCAF-93053E5E2EE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0000" y="356401"/>
            <a:ext cx="1484742" cy="1634896"/>
          </a:xfrm>
        </p:spPr>
        <p:txBody>
          <a:bodyPr vert="horz" lIns="0" tIns="0" rIns="0" bIns="0" rtlCol="0" anchor="b">
            <a:noAutofit/>
          </a:bodyPr>
          <a:lstStyle>
            <a:lvl1pPr marL="0" indent="0" algn="r">
              <a:buNone/>
              <a:defRPr lang="en-US" sz="6400" b="0" i="0" smtClean="0">
                <a:solidFill>
                  <a:schemeClr val="accent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>
              <a:defRPr lang="en-US" smtClean="0">
                <a:latin typeface="+mn-lt"/>
                <a:cs typeface="+mn-cs"/>
              </a:defRPr>
            </a:lvl2pPr>
            <a:lvl3pPr>
              <a:defRPr lang="en-US" sz="1800" smtClean="0">
                <a:latin typeface="+mn-lt"/>
                <a:cs typeface="+mn-cs"/>
              </a:defRPr>
            </a:lvl3pPr>
            <a:lvl4pPr>
              <a:defRPr lang="en-US" sz="1800" smtClean="0">
                <a:latin typeface="+mn-lt"/>
                <a:cs typeface="+mn-cs"/>
              </a:defRPr>
            </a:lvl4pPr>
            <a:lvl5pPr>
              <a:defRPr lang="en-US" sz="1800">
                <a:latin typeface="+mn-lt"/>
                <a:cs typeface="+mn-cs"/>
              </a:defRPr>
            </a:lvl5pPr>
          </a:lstStyle>
          <a:p>
            <a:pPr marL="569250" lvl="0" indent="-857250" defTabSz="914400">
              <a:lnSpc>
                <a:spcPct val="90000"/>
              </a:lnSpc>
              <a:spcBef>
                <a:spcPct val="0"/>
              </a:spcBef>
            </a:pPr>
            <a:r>
              <a:rPr lang="en-US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41274036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7EFC82-7913-4C92-9FC8-BBD97AB45911}" type="datetime1">
              <a:rPr lang="en-GB" smtClean="0"/>
              <a:t>17/06/2020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E28417-200B-450A-9FCE-6D48432C8BD9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683684" y="5831634"/>
            <a:ext cx="10837333" cy="345232"/>
          </a:xfrm>
        </p:spPr>
        <p:txBody>
          <a:bodyPr>
            <a:normAutofit/>
          </a:bodyPr>
          <a:lstStyle>
            <a:lvl1pPr>
              <a:defRPr sz="700" b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Footnote</a:t>
            </a:r>
            <a:endParaRPr lang="en-GB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66751" y="893282"/>
            <a:ext cx="10854267" cy="369888"/>
          </a:xfrm>
        </p:spPr>
        <p:txBody>
          <a:bodyPr>
            <a:normAutofit/>
          </a:bodyPr>
          <a:lstStyle>
            <a:lvl1pPr>
              <a:defRPr sz="2000" b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68409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ECDC7C1-F327-3848-8179-415D3660D7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028660"/>
            <a:ext cx="3756000" cy="456504"/>
          </a:xfrm>
        </p:spPr>
        <p:txBody>
          <a:bodyPr/>
          <a:lstStyle>
            <a:lvl1pPr>
              <a:defRPr sz="16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A8891E8C-77C1-DA43-9F40-6B402FC41D3B}" type="datetime4">
              <a:rPr lang="en-GB" smtClean="0"/>
              <a:pPr/>
              <a:t>17 June 2020</a:t>
            </a:fld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3E4C7BD-C56D-B746-A1E1-5B36EA74C4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5129" y="2052321"/>
            <a:ext cx="6230871" cy="2753358"/>
          </a:xfrm>
        </p:spPr>
        <p:txBody>
          <a:bodyPr anchor="ctr"/>
          <a:lstStyle>
            <a:lvl1pPr>
              <a:defRPr sz="5400" b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Presentation title goes here in Calibri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FE8C084-2380-A14E-A7AE-52B572DAC32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0000" y="305103"/>
            <a:ext cx="1076589" cy="45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0751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Electric Turquois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8000"/>
            <a:ext cx="3756000" cy="35640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C1FBB75E-E872-2644-BCF2-2FC7E96E5559}" type="datetime4">
              <a:rPr lang="en-GB" smtClean="0"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3E4C7BD-C56D-B746-A1E1-5B36EA74C4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5129" y="1991296"/>
            <a:ext cx="8502129" cy="1437704"/>
          </a:xfrm>
        </p:spPr>
        <p:txBody>
          <a:bodyPr anchor="t"/>
          <a:lstStyle>
            <a:lvl1pPr>
              <a:defRPr sz="40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Place divider title with more than one line here in Calibri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23C1A33-F76F-4344-AF43-11CC5F4460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44742" y="3429000"/>
            <a:ext cx="8502129" cy="72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spcAft>
                <a:spcPts val="0"/>
              </a:spcAft>
              <a:buNone/>
              <a:defRPr lang="en-US" sz="3200" b="0" smtClean="0">
                <a:solidFill>
                  <a:schemeClr val="accent1"/>
                </a:solidFill>
                <a:ea typeface="+mj-ea"/>
              </a:defRPr>
            </a:lvl1pPr>
            <a:lvl2pPr>
              <a:defRPr lang="en-US" smtClean="0">
                <a:latin typeface="+mn-lt"/>
                <a:cs typeface="+mn-cs"/>
              </a:defRPr>
            </a:lvl2pPr>
            <a:lvl3pPr>
              <a:defRPr lang="en-US" sz="1800" smtClean="0">
                <a:latin typeface="+mn-lt"/>
                <a:cs typeface="+mn-cs"/>
              </a:defRPr>
            </a:lvl3pPr>
            <a:lvl4pPr>
              <a:defRPr lang="en-US" sz="1800" smtClean="0">
                <a:latin typeface="+mn-lt"/>
                <a:cs typeface="+mn-cs"/>
              </a:defRPr>
            </a:lvl4pPr>
            <a:lvl5pPr>
              <a:defRPr lang="en-US" sz="1800">
                <a:latin typeface="+mn-lt"/>
                <a:cs typeface="+mn-cs"/>
              </a:defRPr>
            </a:lvl5pPr>
          </a:lstStyle>
          <a:p>
            <a:pPr marL="169200" lvl="0" indent="-457200" defTabSz="914400">
              <a:lnSpc>
                <a:spcPct val="90000"/>
              </a:lnSpc>
              <a:spcBef>
                <a:spcPct val="0"/>
              </a:spcBef>
            </a:pPr>
            <a:r>
              <a:rPr lang="en-US"/>
              <a:t>Subtitle here in Calibri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B6B15F12-FE3A-0743-BCAF-93053E5E2EE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0000" y="356401"/>
            <a:ext cx="1484742" cy="1634896"/>
          </a:xfrm>
        </p:spPr>
        <p:txBody>
          <a:bodyPr vert="horz" lIns="0" tIns="0" rIns="0" bIns="0" rtlCol="0" anchor="b">
            <a:noAutofit/>
          </a:bodyPr>
          <a:lstStyle>
            <a:lvl1pPr marL="0" indent="0" algn="r">
              <a:buNone/>
              <a:defRPr lang="en-US" sz="6400" b="0" i="0" smtClean="0">
                <a:solidFill>
                  <a:schemeClr val="accent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>
              <a:defRPr lang="en-US" smtClean="0">
                <a:latin typeface="+mn-lt"/>
                <a:cs typeface="+mn-cs"/>
              </a:defRPr>
            </a:lvl2pPr>
            <a:lvl3pPr>
              <a:defRPr lang="en-US" sz="1800" smtClean="0">
                <a:latin typeface="+mn-lt"/>
                <a:cs typeface="+mn-cs"/>
              </a:defRPr>
            </a:lvl3pPr>
            <a:lvl4pPr>
              <a:defRPr lang="en-US" sz="1800" smtClean="0">
                <a:latin typeface="+mn-lt"/>
                <a:cs typeface="+mn-cs"/>
              </a:defRPr>
            </a:lvl4pPr>
            <a:lvl5pPr>
              <a:defRPr lang="en-US" sz="1800">
                <a:latin typeface="+mn-lt"/>
                <a:cs typeface="+mn-cs"/>
              </a:defRPr>
            </a:lvl5pPr>
          </a:lstStyle>
          <a:p>
            <a:pPr marL="569250" lvl="0" indent="-857250" defTabSz="914400">
              <a:lnSpc>
                <a:spcPct val="90000"/>
              </a:lnSpc>
              <a:spcBef>
                <a:spcPct val="0"/>
              </a:spcBef>
            </a:pPr>
            <a:r>
              <a:rPr lang="en-US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8374411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Power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8000"/>
            <a:ext cx="3756000" cy="356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BB75E-E872-2644-BCF2-2FC7E96E5559}" type="datetime4">
              <a:rPr lang="en-GB" smtClean="0"/>
              <a:pPr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3E4C7BD-C56D-B746-A1E1-5B36EA74C4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5129" y="1991296"/>
            <a:ext cx="8502129" cy="1437704"/>
          </a:xfrm>
        </p:spPr>
        <p:txBody>
          <a:bodyPr anchor="t"/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Place divider title with more than one line here in Calibri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23C1A33-F76F-4344-AF43-11CC5F4460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44742" y="3429000"/>
            <a:ext cx="8502129" cy="72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spcAft>
                <a:spcPts val="0"/>
              </a:spcAft>
              <a:buNone/>
              <a:defRPr lang="en-US" sz="3200" b="0" smtClean="0">
                <a:solidFill>
                  <a:schemeClr val="bg1"/>
                </a:solidFill>
                <a:ea typeface="+mj-ea"/>
              </a:defRPr>
            </a:lvl1pPr>
            <a:lvl2pPr>
              <a:defRPr lang="en-US" smtClean="0">
                <a:latin typeface="+mn-lt"/>
                <a:cs typeface="+mn-cs"/>
              </a:defRPr>
            </a:lvl2pPr>
            <a:lvl3pPr>
              <a:defRPr lang="en-US" sz="1800" smtClean="0">
                <a:latin typeface="+mn-lt"/>
                <a:cs typeface="+mn-cs"/>
              </a:defRPr>
            </a:lvl3pPr>
            <a:lvl4pPr>
              <a:defRPr lang="en-US" sz="1800" smtClean="0">
                <a:latin typeface="+mn-lt"/>
                <a:cs typeface="+mn-cs"/>
              </a:defRPr>
            </a:lvl4pPr>
            <a:lvl5pPr>
              <a:defRPr lang="en-US" sz="1800">
                <a:latin typeface="+mn-lt"/>
                <a:cs typeface="+mn-cs"/>
              </a:defRPr>
            </a:lvl5pPr>
          </a:lstStyle>
          <a:p>
            <a:pPr marL="169200" lvl="0" indent="-457200" defTabSz="914400">
              <a:lnSpc>
                <a:spcPct val="90000"/>
              </a:lnSpc>
              <a:spcBef>
                <a:spcPct val="0"/>
              </a:spcBef>
            </a:pPr>
            <a:r>
              <a:rPr lang="en-US"/>
              <a:t>Subtitle here in Calibri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B6B15F12-FE3A-0743-BCAF-93053E5E2EE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0000" y="356401"/>
            <a:ext cx="1484742" cy="1634896"/>
          </a:xfrm>
        </p:spPr>
        <p:txBody>
          <a:bodyPr vert="horz" lIns="0" tIns="0" rIns="0" bIns="0" rtlCol="0" anchor="b">
            <a:noAutofit/>
          </a:bodyPr>
          <a:lstStyle>
            <a:lvl1pPr marL="0" indent="0" algn="r">
              <a:buNone/>
              <a:defRPr lang="en-US" sz="6400" b="0" i="0" kern="1200" dirty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>
              <a:defRPr lang="en-US" smtClean="0">
                <a:latin typeface="+mn-lt"/>
                <a:cs typeface="+mn-cs"/>
              </a:defRPr>
            </a:lvl2pPr>
            <a:lvl3pPr>
              <a:defRPr lang="en-US" sz="1800" smtClean="0">
                <a:latin typeface="+mn-lt"/>
                <a:cs typeface="+mn-cs"/>
              </a:defRPr>
            </a:lvl3pPr>
            <a:lvl4pPr>
              <a:defRPr lang="en-US" sz="1800" smtClean="0">
                <a:latin typeface="+mn-lt"/>
                <a:cs typeface="+mn-cs"/>
              </a:defRPr>
            </a:lvl4pPr>
            <a:lvl5pPr>
              <a:defRPr lang="en-US" sz="1800">
                <a:latin typeface="+mn-lt"/>
                <a:cs typeface="+mn-cs"/>
              </a:defRPr>
            </a:lvl5pPr>
          </a:lstStyle>
          <a:p>
            <a:pPr marL="569250" lvl="0" indent="-857250"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800"/>
              </a:spcAft>
              <a:buFont typeface="System Font"/>
              <a:buNone/>
            </a:pPr>
            <a:r>
              <a:rPr lang="en-US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18878869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Hydro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8000"/>
            <a:ext cx="3756000" cy="356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BB75E-E872-2644-BCF2-2FC7E96E5559}" type="datetime4">
              <a:rPr lang="en-GB" smtClean="0"/>
              <a:pPr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3E4C7BD-C56D-B746-A1E1-5B36EA74C4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5129" y="1991296"/>
            <a:ext cx="8502129" cy="1437704"/>
          </a:xfrm>
        </p:spPr>
        <p:txBody>
          <a:bodyPr anchor="t"/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Place divider title with more than one line here in Calibri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23C1A33-F76F-4344-AF43-11CC5F4460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44742" y="3429000"/>
            <a:ext cx="8502129" cy="72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spcAft>
                <a:spcPts val="0"/>
              </a:spcAft>
              <a:buNone/>
              <a:defRPr lang="en-US" sz="3200" b="0" smtClean="0">
                <a:solidFill>
                  <a:schemeClr val="bg1"/>
                </a:solidFill>
                <a:ea typeface="+mj-ea"/>
              </a:defRPr>
            </a:lvl1pPr>
            <a:lvl2pPr>
              <a:defRPr lang="en-US" smtClean="0">
                <a:latin typeface="+mn-lt"/>
                <a:cs typeface="+mn-cs"/>
              </a:defRPr>
            </a:lvl2pPr>
            <a:lvl3pPr>
              <a:defRPr lang="en-US" sz="1800" smtClean="0">
                <a:latin typeface="+mn-lt"/>
                <a:cs typeface="+mn-cs"/>
              </a:defRPr>
            </a:lvl3pPr>
            <a:lvl4pPr>
              <a:defRPr lang="en-US" sz="1800" smtClean="0">
                <a:latin typeface="+mn-lt"/>
                <a:cs typeface="+mn-cs"/>
              </a:defRPr>
            </a:lvl4pPr>
            <a:lvl5pPr>
              <a:defRPr lang="en-US" sz="1800">
                <a:latin typeface="+mn-lt"/>
                <a:cs typeface="+mn-cs"/>
              </a:defRPr>
            </a:lvl5pPr>
          </a:lstStyle>
          <a:p>
            <a:pPr marL="169200" lvl="0" indent="-457200" defTabSz="914400">
              <a:lnSpc>
                <a:spcPct val="90000"/>
              </a:lnSpc>
              <a:spcBef>
                <a:spcPct val="0"/>
              </a:spcBef>
            </a:pPr>
            <a:r>
              <a:rPr lang="en-US"/>
              <a:t>Subtitle here in Calibri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B6B15F12-FE3A-0743-BCAF-93053E5E2EE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0000" y="356401"/>
            <a:ext cx="1484742" cy="1634896"/>
          </a:xfrm>
        </p:spPr>
        <p:txBody>
          <a:bodyPr vert="horz" lIns="0" tIns="0" rIns="0" bIns="0" rtlCol="0" anchor="b">
            <a:noAutofit/>
          </a:bodyPr>
          <a:lstStyle>
            <a:lvl1pPr marL="0" indent="0" algn="r">
              <a:buNone/>
              <a:defRPr lang="en-US" sz="6400" dirty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marL="569250" lvl="0" indent="-857250" algn="r" defTabSz="914400">
              <a:lnSpc>
                <a:spcPct val="90000"/>
              </a:lnSpc>
              <a:spcBef>
                <a:spcPct val="0"/>
              </a:spcBef>
            </a:pPr>
            <a:r>
              <a:rPr lang="en-US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24037096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Energising Gree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8000"/>
            <a:ext cx="3756000" cy="356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BB75E-E872-2644-BCF2-2FC7E96E5559}" type="datetime4">
              <a:rPr lang="en-GB" smtClean="0"/>
              <a:pPr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3E4C7BD-C56D-B746-A1E1-5B36EA74C4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5129" y="1991296"/>
            <a:ext cx="8502129" cy="1437704"/>
          </a:xfrm>
        </p:spPr>
        <p:txBody>
          <a:bodyPr anchor="t"/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Place divider title with more than one line here in Calibri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23C1A33-F76F-4344-AF43-11CC5F4460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44742" y="3429000"/>
            <a:ext cx="8502129" cy="72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spcAft>
                <a:spcPts val="0"/>
              </a:spcAft>
              <a:buNone/>
              <a:defRPr lang="en-US" sz="3200" b="0" smtClean="0">
                <a:solidFill>
                  <a:schemeClr val="bg1"/>
                </a:solidFill>
                <a:ea typeface="+mj-ea"/>
              </a:defRPr>
            </a:lvl1pPr>
            <a:lvl2pPr>
              <a:defRPr lang="en-US" smtClean="0">
                <a:latin typeface="+mn-lt"/>
                <a:cs typeface="+mn-cs"/>
              </a:defRPr>
            </a:lvl2pPr>
            <a:lvl3pPr>
              <a:defRPr lang="en-US" sz="1800" smtClean="0">
                <a:latin typeface="+mn-lt"/>
                <a:cs typeface="+mn-cs"/>
              </a:defRPr>
            </a:lvl3pPr>
            <a:lvl4pPr>
              <a:defRPr lang="en-US" sz="1800" smtClean="0">
                <a:latin typeface="+mn-lt"/>
                <a:cs typeface="+mn-cs"/>
              </a:defRPr>
            </a:lvl4pPr>
            <a:lvl5pPr>
              <a:defRPr lang="en-US" sz="1800">
                <a:latin typeface="+mn-lt"/>
                <a:cs typeface="+mn-cs"/>
              </a:defRPr>
            </a:lvl5pPr>
          </a:lstStyle>
          <a:p>
            <a:pPr marL="169200" lvl="0" indent="-457200" defTabSz="914400">
              <a:lnSpc>
                <a:spcPct val="90000"/>
              </a:lnSpc>
              <a:spcBef>
                <a:spcPct val="0"/>
              </a:spcBef>
            </a:pPr>
            <a:r>
              <a:rPr lang="en-US"/>
              <a:t>Subtitle here in Calibri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B6B15F12-FE3A-0743-BCAF-93053E5E2EE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0000" y="356401"/>
            <a:ext cx="1484742" cy="1634896"/>
          </a:xfrm>
        </p:spPr>
        <p:txBody>
          <a:bodyPr vert="horz" lIns="0" tIns="0" rIns="0" bIns="0" rtlCol="0" anchor="b">
            <a:noAutofit/>
          </a:bodyPr>
          <a:lstStyle>
            <a:lvl1pPr marL="0" indent="0" algn="r">
              <a:buNone/>
              <a:defRPr lang="en-US" sz="6400" dirty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marL="569250" lvl="0" indent="-857250" algn="r" defTabSz="914400">
              <a:lnSpc>
                <a:spcPct val="90000"/>
              </a:lnSpc>
              <a:spcBef>
                <a:spcPct val="0"/>
              </a:spcBef>
            </a:pPr>
            <a:r>
              <a:rPr lang="en-US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34841277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3BEC3-9EB1-C74B-957A-B9E3D55F4D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1950"/>
            <a:ext cx="11472000" cy="360000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8000"/>
            <a:ext cx="3756000" cy="356400"/>
          </a:xfrm>
        </p:spPr>
        <p:txBody>
          <a:bodyPr/>
          <a:lstStyle/>
          <a:p>
            <a:fld id="{19D58158-C8B2-BB44-8ABE-3E511DD32F20}" type="datetime4">
              <a:rPr lang="en-GB" smtClean="0"/>
              <a:t>17 June 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01337A-6F76-4C48-99DC-622EF730C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9CD875A-13FC-7147-8A09-396FB848DF4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58775" y="1422400"/>
            <a:ext cx="11471275" cy="5073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F63EBAB-EAF2-A04A-99A6-D134B276336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6" y="711152"/>
            <a:ext cx="11470051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lang="en-US" sz="1800" b="0" i="0" kern="1200" dirty="0">
                <a:solidFill>
                  <a:schemeClr val="tx1"/>
                </a:solidFill>
                <a:latin typeface="Rubrik Light" panose="020F0303020200020004" pitchFamily="34" charset="0"/>
                <a:ea typeface="+mn-ea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marL="0" lvl="0" indent="0" algn="l" defTabSz="288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stem Font"/>
              <a:buNone/>
            </a:pPr>
            <a:r>
              <a:rPr lang="en-US"/>
              <a:t>Subtitle here in Calibri</a:t>
            </a:r>
          </a:p>
        </p:txBody>
      </p:sp>
    </p:spTree>
    <p:extLst>
      <p:ext uri="{BB962C8B-B14F-4D97-AF65-F5344CB8AC3E}">
        <p14:creationId xmlns:p14="http://schemas.microsoft.com/office/powerpoint/2010/main" val="3558868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3BEC3-9EB1-C74B-957A-B9E3D55F4D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1950"/>
            <a:ext cx="11472000" cy="360000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8000"/>
            <a:ext cx="3756000" cy="356400"/>
          </a:xfrm>
        </p:spPr>
        <p:txBody>
          <a:bodyPr/>
          <a:lstStyle/>
          <a:p>
            <a:fld id="{19D58158-C8B2-BB44-8ABE-3E511DD32F20}" type="datetime4">
              <a:rPr lang="en-GB" smtClean="0"/>
              <a:t>17 June 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01337A-6F76-4C48-99DC-622EF730C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F63EBAB-EAF2-A04A-99A6-D134B276336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6" y="711152"/>
            <a:ext cx="11470051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lang="en-US" sz="1800" b="0" i="0" kern="1200" dirty="0">
                <a:solidFill>
                  <a:schemeClr val="tx1"/>
                </a:solidFill>
                <a:latin typeface="Rubrik Light" panose="020F0303020200020004" pitchFamily="34" charset="0"/>
                <a:ea typeface="+mn-ea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marL="0" lvl="0" indent="0" algn="l" defTabSz="288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stem Font"/>
              <a:buNone/>
            </a:pPr>
            <a:r>
              <a:rPr lang="en-US"/>
              <a:t>Subtitle here in Calibri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3A81D59B-6462-AF4F-B92E-1019CD03144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8133" y="1823333"/>
            <a:ext cx="4842934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48CAF9C-7C36-D048-B825-AC4D6E41C90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8132" y="2183333"/>
            <a:ext cx="4842935" cy="568334"/>
          </a:xfrm>
        </p:spPr>
        <p:txBody>
          <a:bodyPr anchor="t"/>
          <a:lstStyle>
            <a:lvl1pPr marL="0" indent="0">
              <a:spcAft>
                <a:spcPts val="0"/>
              </a:spcAft>
              <a:buNone/>
              <a:defRPr lang="en-GB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With description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endParaRPr lang="en-US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DA4997A5-B3CD-FB4D-BC1E-50083FB5663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064" y="1823333"/>
            <a:ext cx="364067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14B7A6F6-CE78-0E49-A5E8-BBA5D7EED07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8133" y="2751667"/>
            <a:ext cx="4842934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D52905DB-1FE0-DD4C-B969-C1B185F152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8132" y="3111667"/>
            <a:ext cx="4842935" cy="568334"/>
          </a:xfrm>
        </p:spPr>
        <p:txBody>
          <a:bodyPr anchor="t"/>
          <a:lstStyle>
            <a:lvl1pPr marL="0" indent="0">
              <a:spcAft>
                <a:spcPts val="0"/>
              </a:spcAft>
              <a:buNone/>
              <a:defRPr lang="en-GB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With description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endParaRPr lang="en-US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D05A87AE-AB73-D54D-A804-A8FA17AADBA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64064" y="2751667"/>
            <a:ext cx="364067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ABFF5ED7-32C8-EA43-BD5B-855B6D80D7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28133" y="3680531"/>
            <a:ext cx="4842934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371CB475-A9A8-6D47-B950-EAE22D039B0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28132" y="4040531"/>
            <a:ext cx="4842935" cy="568334"/>
          </a:xfrm>
        </p:spPr>
        <p:txBody>
          <a:bodyPr anchor="t"/>
          <a:lstStyle>
            <a:lvl1pPr marL="0" indent="0">
              <a:spcAft>
                <a:spcPts val="0"/>
              </a:spcAft>
              <a:buNone/>
              <a:defRPr lang="en-GB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With description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endParaRPr lang="en-US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F01264D9-81E5-FE40-A039-EDBA0E81E1F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64064" y="3680531"/>
            <a:ext cx="364067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F794B085-4BED-904C-8DC4-D50E55EFC05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28133" y="4608865"/>
            <a:ext cx="4842934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E202A8BC-4ECF-5046-A9CD-BD8CF77D341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28132" y="4968865"/>
            <a:ext cx="4842935" cy="568334"/>
          </a:xfrm>
        </p:spPr>
        <p:txBody>
          <a:bodyPr anchor="t"/>
          <a:lstStyle>
            <a:lvl1pPr marL="0" indent="0">
              <a:spcAft>
                <a:spcPts val="0"/>
              </a:spcAft>
              <a:buNone/>
              <a:defRPr lang="en-GB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With description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endParaRPr lang="en-US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A045AE4-1ADD-3249-A386-7F51612FFF2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64064" y="4608865"/>
            <a:ext cx="364067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FBA080C-E974-7549-AF5E-1C84B7785CF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83943" y="1823333"/>
            <a:ext cx="4842934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B49A10DB-0FB6-C049-85B5-0A1337CC165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983942" y="2183333"/>
            <a:ext cx="4842935" cy="568334"/>
          </a:xfrm>
        </p:spPr>
        <p:txBody>
          <a:bodyPr anchor="t"/>
          <a:lstStyle>
            <a:lvl1pPr marL="0" indent="0">
              <a:spcAft>
                <a:spcPts val="0"/>
              </a:spcAft>
              <a:buNone/>
              <a:defRPr lang="en-GB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With description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endParaRPr lang="en-US"/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81F0A090-F29B-4B41-A7AA-87991D0A796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619874" y="1823333"/>
            <a:ext cx="364067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64F95724-6318-7043-AC29-C3A1C365D45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983943" y="2751667"/>
            <a:ext cx="4842934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C5CB67B6-7853-0342-A29C-EB73B73FA02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83942" y="3111667"/>
            <a:ext cx="4842935" cy="568334"/>
          </a:xfrm>
        </p:spPr>
        <p:txBody>
          <a:bodyPr anchor="t"/>
          <a:lstStyle>
            <a:lvl1pPr marL="0" indent="0">
              <a:spcAft>
                <a:spcPts val="0"/>
              </a:spcAft>
              <a:buNone/>
              <a:defRPr lang="en-GB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With description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9F5F38E9-47BC-0C43-BF56-3C9F1F32D2A2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619874" y="2751667"/>
            <a:ext cx="364067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06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6C9C04AF-BB21-CE42-B1F3-CC6AEA001F6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983943" y="3680531"/>
            <a:ext cx="4842934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998DE865-7D31-5F4D-AADD-181010601AA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983942" y="4040531"/>
            <a:ext cx="4842935" cy="568334"/>
          </a:xfrm>
        </p:spPr>
        <p:txBody>
          <a:bodyPr anchor="t"/>
          <a:lstStyle>
            <a:lvl1pPr marL="0" indent="0">
              <a:spcAft>
                <a:spcPts val="0"/>
              </a:spcAft>
              <a:buNone/>
              <a:defRPr lang="en-GB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With description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endParaRPr lang="en-US"/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56B67141-A9B3-F540-B2E2-D7EC27213B1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619874" y="3680531"/>
            <a:ext cx="364067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07</a:t>
            </a:r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DB6BD1AF-DE42-1A45-8772-EF2624522ABE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983943" y="4608865"/>
            <a:ext cx="4842934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2C634738-9299-CB49-A510-EE7F95663E5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983942" y="4968865"/>
            <a:ext cx="4842935" cy="568334"/>
          </a:xfrm>
        </p:spPr>
        <p:txBody>
          <a:bodyPr anchor="t"/>
          <a:lstStyle>
            <a:lvl1pPr marL="0" indent="0">
              <a:spcAft>
                <a:spcPts val="0"/>
              </a:spcAft>
              <a:buNone/>
              <a:defRPr lang="en-GB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With description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endParaRPr lang="en-US"/>
          </a:p>
        </p:txBody>
      </p: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CCF4C7CB-8139-B94E-A08A-DF385FA814F8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619874" y="4608865"/>
            <a:ext cx="364067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08</a:t>
            </a:r>
          </a:p>
        </p:txBody>
      </p:sp>
    </p:spTree>
    <p:extLst>
      <p:ext uri="{BB962C8B-B14F-4D97-AF65-F5344CB8AC3E}">
        <p14:creationId xmlns:p14="http://schemas.microsoft.com/office/powerpoint/2010/main" val="233333456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Headline + Hero Image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862E13A-A443-F84A-AE62-230DBA4DB2A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12192000" cy="6858000"/>
          </a:xfrm>
          <a:solidFill>
            <a:schemeClr val="accent2"/>
          </a:solidFill>
        </p:spPr>
        <p:txBody>
          <a:bodyPr rIns="360000" anchor="ctr"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Insert image here for the background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3C08BCC-DEC0-ED49-AB7C-1AC5BA0754D1}" type="datetime4">
              <a:rPr lang="en-GB" smtClean="0"/>
              <a:t>17 June 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01337A-6F76-4C48-99DC-622EF730C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2C543C4-D94D-B24D-82EB-DA594AFDB3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1950"/>
            <a:ext cx="11472000" cy="360000"/>
          </a:xfrm>
        </p:spPr>
        <p:txBody>
          <a:bodyPr/>
          <a:lstStyle>
            <a:lvl1pPr>
              <a:lnSpc>
                <a:spcPct val="90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605DB2-3E6B-4941-ABD8-057DD05C11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050" y="1078351"/>
            <a:ext cx="5737950" cy="4701298"/>
          </a:xfrm>
        </p:spPr>
        <p:txBody>
          <a:bodyPr rIns="28800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b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This is a Hero headline and Hero image to support a very important point in Calibri.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AD9D1310-6B40-4D48-ADE8-737CFEE12E0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6" y="711152"/>
            <a:ext cx="11470051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Subtitle here in Calibri</a:t>
            </a:r>
          </a:p>
        </p:txBody>
      </p:sp>
    </p:spTree>
    <p:extLst>
      <p:ext uri="{BB962C8B-B14F-4D97-AF65-F5344CB8AC3E}">
        <p14:creationId xmlns:p14="http://schemas.microsoft.com/office/powerpoint/2010/main" val="382957073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Headline + Hero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862E13A-A443-F84A-AE62-230DBA4DB2A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6096000" cy="6858000"/>
          </a:xfr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F9FE0F9-9B32-5C43-863E-FD87F69D5DCC}" type="datetime4">
              <a:rPr lang="en-GB" smtClean="0"/>
              <a:pPr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4139A6-F61D-2A46-8C36-ADE3C081AA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94776" y="1078351"/>
            <a:ext cx="5737950" cy="4701298"/>
          </a:xfrm>
        </p:spPr>
        <p:txBody>
          <a:bodyPr lIns="288000" rIns="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b="0"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This is a Hero headline and Hero image to support a very important point in Calibri.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63B93E1-1372-3443-AC28-DCB7319536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1950"/>
            <a:ext cx="5736000" cy="360000"/>
          </a:xfrm>
        </p:spPr>
        <p:txBody>
          <a:bodyPr anchor="t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B4D7C16-3443-C240-8494-FFEBD6F4C8F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6" y="711152"/>
            <a:ext cx="11470051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Subtitle here in Calibri</a:t>
            </a:r>
          </a:p>
        </p:txBody>
      </p:sp>
    </p:spTree>
    <p:extLst>
      <p:ext uri="{BB962C8B-B14F-4D97-AF65-F5344CB8AC3E}">
        <p14:creationId xmlns:p14="http://schemas.microsoft.com/office/powerpoint/2010/main" val="2881774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Power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8000"/>
            <a:ext cx="3756000" cy="356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BB75E-E872-2644-BCF2-2FC7E96E5559}" type="datetime4">
              <a:rPr lang="en-GB" smtClean="0"/>
              <a:pPr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3E4C7BD-C56D-B746-A1E1-5B36EA74C4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5129" y="1991296"/>
            <a:ext cx="8502129" cy="1437704"/>
          </a:xfrm>
        </p:spPr>
        <p:txBody>
          <a:bodyPr anchor="t"/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Place divider title with more than one line here in Calibri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23C1A33-F76F-4344-AF43-11CC5F4460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44742" y="3429000"/>
            <a:ext cx="8502129" cy="72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spcAft>
                <a:spcPts val="0"/>
              </a:spcAft>
              <a:buNone/>
              <a:defRPr lang="en-US" sz="3200" b="0" smtClean="0">
                <a:solidFill>
                  <a:schemeClr val="bg1"/>
                </a:solidFill>
                <a:ea typeface="+mj-ea"/>
              </a:defRPr>
            </a:lvl1pPr>
            <a:lvl2pPr>
              <a:defRPr lang="en-US" smtClean="0">
                <a:latin typeface="+mn-lt"/>
                <a:cs typeface="+mn-cs"/>
              </a:defRPr>
            </a:lvl2pPr>
            <a:lvl3pPr>
              <a:defRPr lang="en-US" sz="1800" smtClean="0">
                <a:latin typeface="+mn-lt"/>
                <a:cs typeface="+mn-cs"/>
              </a:defRPr>
            </a:lvl3pPr>
            <a:lvl4pPr>
              <a:defRPr lang="en-US" sz="1800" smtClean="0">
                <a:latin typeface="+mn-lt"/>
                <a:cs typeface="+mn-cs"/>
              </a:defRPr>
            </a:lvl4pPr>
            <a:lvl5pPr>
              <a:defRPr lang="en-US" sz="1800">
                <a:latin typeface="+mn-lt"/>
                <a:cs typeface="+mn-cs"/>
              </a:defRPr>
            </a:lvl5pPr>
          </a:lstStyle>
          <a:p>
            <a:pPr marL="169200" lvl="0" indent="-457200" defTabSz="914400">
              <a:lnSpc>
                <a:spcPct val="90000"/>
              </a:lnSpc>
              <a:spcBef>
                <a:spcPct val="0"/>
              </a:spcBef>
            </a:pPr>
            <a:r>
              <a:rPr lang="en-US"/>
              <a:t>Subtitle here in Calibri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B6B15F12-FE3A-0743-BCAF-93053E5E2EE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0000" y="356401"/>
            <a:ext cx="1484742" cy="1634896"/>
          </a:xfrm>
        </p:spPr>
        <p:txBody>
          <a:bodyPr vert="horz" lIns="0" tIns="0" rIns="0" bIns="0" rtlCol="0" anchor="b">
            <a:noAutofit/>
          </a:bodyPr>
          <a:lstStyle>
            <a:lvl1pPr marL="0" indent="0" algn="r">
              <a:buNone/>
              <a:defRPr lang="en-US" sz="6400" b="0" i="0" kern="1200" dirty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>
              <a:defRPr lang="en-US" smtClean="0">
                <a:latin typeface="+mn-lt"/>
                <a:cs typeface="+mn-cs"/>
              </a:defRPr>
            </a:lvl2pPr>
            <a:lvl3pPr>
              <a:defRPr lang="en-US" sz="1800" smtClean="0">
                <a:latin typeface="+mn-lt"/>
                <a:cs typeface="+mn-cs"/>
              </a:defRPr>
            </a:lvl3pPr>
            <a:lvl4pPr>
              <a:defRPr lang="en-US" sz="1800" smtClean="0">
                <a:latin typeface="+mn-lt"/>
                <a:cs typeface="+mn-cs"/>
              </a:defRPr>
            </a:lvl4pPr>
            <a:lvl5pPr>
              <a:defRPr lang="en-US" sz="1800">
                <a:latin typeface="+mn-lt"/>
                <a:cs typeface="+mn-cs"/>
              </a:defRPr>
            </a:lvl5pPr>
          </a:lstStyle>
          <a:p>
            <a:pPr marL="569250" lvl="0" indent="-857250"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800"/>
              </a:spcAft>
              <a:buFont typeface="System Font"/>
              <a:buNone/>
            </a:pPr>
            <a:r>
              <a:rPr lang="en-US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71724467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Headline + Hero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862E13A-A443-F84A-AE62-230DBA4DB2A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096000" y="0"/>
            <a:ext cx="6096000" cy="6858000"/>
          </a:xfrm>
          <a:solidFill>
            <a:schemeClr val="accent2"/>
          </a:solid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FE0F9-9B32-5C43-863E-FD87F69D5DCC}" type="datetime4">
              <a:rPr lang="en-GB" smtClean="0"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4139A6-F61D-2A46-8C36-ADE3C081AA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050" y="1078351"/>
            <a:ext cx="5737950" cy="4701298"/>
          </a:xfrm>
        </p:spPr>
        <p:txBody>
          <a:bodyPr rIns="28800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b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This is a Hero headline and Hero image to support a very important point in Calibri.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63B93E1-1372-3443-AC28-DCB7319536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1950"/>
            <a:ext cx="5736000" cy="360000"/>
          </a:xfrm>
        </p:spPr>
        <p:txBody>
          <a:bodyPr anchor="t"/>
          <a:lstStyle>
            <a:lvl1pPr>
              <a:defRPr sz="2400"/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F2815F60-357A-C248-86D0-885FD3A2A7A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6" y="711152"/>
            <a:ext cx="11470051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sz="18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Subtitle here in Calibri</a:t>
            </a:r>
          </a:p>
        </p:txBody>
      </p:sp>
    </p:spTree>
    <p:extLst>
      <p:ext uri="{BB962C8B-B14F-4D97-AF65-F5344CB8AC3E}">
        <p14:creationId xmlns:p14="http://schemas.microsoft.com/office/powerpoint/2010/main" val="250469703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426E-A1B4-444E-8E6F-301FC006136B}" type="datetime4">
              <a:rPr lang="en-GB" smtClean="0"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4139A6-F61D-2A46-8C36-ADE3C081AA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050" y="1078351"/>
            <a:ext cx="5737950" cy="4701298"/>
          </a:xfrm>
        </p:spPr>
        <p:txBody>
          <a:bodyPr rIns="36000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b="0" i="0"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This is a very long and big statement about our business in Calibri.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63B93E1-1372-3443-AC28-DCB7319536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1950"/>
            <a:ext cx="11470050" cy="360000"/>
          </a:xfrm>
        </p:spPr>
        <p:txBody>
          <a:bodyPr anchor="t"/>
          <a:lstStyle>
            <a:lvl1pPr>
              <a:defRPr sz="2400"/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804DA23-802C-954F-8703-A10385EB9BC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2100" y="1078350"/>
            <a:ext cx="5737949" cy="4701300"/>
          </a:xfrm>
        </p:spPr>
        <p:txBody>
          <a:bodyPr anchor="ctr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24B19F6-5C7D-1945-BE83-752DD82B466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6" y="711152"/>
            <a:ext cx="11470051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sz="18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Subtitle here in Calibri</a:t>
            </a:r>
          </a:p>
        </p:txBody>
      </p:sp>
    </p:spTree>
    <p:extLst>
      <p:ext uri="{BB962C8B-B14F-4D97-AF65-F5344CB8AC3E}">
        <p14:creationId xmlns:p14="http://schemas.microsoft.com/office/powerpoint/2010/main" val="428621581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2 Images with 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BE7F-A5B1-A441-AB26-260D045EA6BB}" type="datetime4">
              <a:rPr lang="en-GB" smtClean="0"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63B93E1-1372-3443-AC28-DCB7319536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1950"/>
            <a:ext cx="8662080" cy="360000"/>
          </a:xfrm>
        </p:spPr>
        <p:txBody>
          <a:bodyPr anchor="t"/>
          <a:lstStyle>
            <a:lvl1pPr>
              <a:defRPr sz="2400"/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804DA23-802C-954F-8703-A10385EB9BC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6827" y="2292560"/>
            <a:ext cx="4252251" cy="3843489"/>
          </a:xfrm>
        </p:spPr>
        <p:txBody>
          <a:bodyPr rIns="288000" anchor="t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248DCD67-489D-A448-BAFC-292BD5E1F97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609078" y="1526999"/>
            <a:ext cx="765562" cy="765562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2EF94229-180F-B848-81D3-F7397D28663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609078" y="2292560"/>
            <a:ext cx="4595882" cy="4561839"/>
          </a:xfrm>
          <a:solidFill>
            <a:schemeClr val="accent2"/>
          </a:solidFill>
        </p:spPr>
        <p:txBody>
          <a:bodyPr tIns="360000" anchor="t"/>
          <a:lstStyle>
            <a:lvl1pPr marL="0" indent="0" algn="ctr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Rubrik Light" panose="020F03030202000200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Image here</a:t>
            </a:r>
          </a:p>
        </p:txBody>
      </p:sp>
      <p:sp>
        <p:nvSpPr>
          <p:cNvPr id="12" name="Picture Placeholder 6">
            <a:extLst>
              <a:ext uri="{FF2B5EF4-FFF2-40B4-BE49-F238E27FC236}">
                <a16:creationId xmlns:a16="http://schemas.microsoft.com/office/drawing/2014/main" id="{755B26B1-C8BD-2D41-B782-2DC4767A70F6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204960" y="1"/>
            <a:ext cx="2987040" cy="2292560"/>
          </a:xfrm>
          <a:solidFill>
            <a:schemeClr val="accent3"/>
          </a:solidFill>
        </p:spPr>
        <p:txBody>
          <a:bodyPr tIns="360000" anchor="t"/>
          <a:lstStyle>
            <a:lvl1pPr marL="0" indent="0" algn="ctr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Rubrik Light" panose="020F03030202000200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Image here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DCF9F280-6AE7-394F-A977-2C0EAF82E1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58747" y="1526999"/>
            <a:ext cx="3463333" cy="76556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4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Place supporting text for the image below here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F9140921-9325-D040-9FA1-920EC2BA56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7" y="711152"/>
            <a:ext cx="8662080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sz="18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Subtitle here in Calibri</a:t>
            </a:r>
          </a:p>
        </p:txBody>
      </p:sp>
    </p:spTree>
    <p:extLst>
      <p:ext uri="{BB962C8B-B14F-4D97-AF65-F5344CB8AC3E}">
        <p14:creationId xmlns:p14="http://schemas.microsoft.com/office/powerpoint/2010/main" val="349108871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Image with 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DFA629D4-0D7B-FD47-A7B0-D8A068E1BA5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609078" y="2292560"/>
            <a:ext cx="7582922" cy="4561839"/>
          </a:xfrm>
          <a:solidFill>
            <a:schemeClr val="accent2"/>
          </a:solidFill>
        </p:spPr>
        <p:txBody>
          <a:bodyPr tIns="360000" anchor="t"/>
          <a:lstStyle>
            <a:lvl1pPr marL="0" indent="0" algn="ctr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Rubrik Light" panose="020F03030202000200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Image here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9363B-ADFE-994C-91B9-2C010F0159EA}" type="datetime4">
              <a:rPr lang="en-GB" smtClean="0"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63B93E1-1372-3443-AC28-DCB7319536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1950"/>
            <a:ext cx="11475174" cy="360000"/>
          </a:xfrm>
        </p:spPr>
        <p:txBody>
          <a:bodyPr anchor="t"/>
          <a:lstStyle>
            <a:lvl1pPr>
              <a:defRPr sz="2400"/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804DA23-802C-954F-8703-A10385EB9BC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6827" y="2292560"/>
            <a:ext cx="4252251" cy="3843489"/>
          </a:xfrm>
        </p:spPr>
        <p:txBody>
          <a:bodyPr rIns="288000" anchor="t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DCF9F280-6AE7-394F-A977-2C0EAF82E1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09079" y="1526999"/>
            <a:ext cx="4413002" cy="765561"/>
          </a:xfrm>
        </p:spPr>
        <p:txBody>
          <a:bodyPr bIns="144000" anchor="b"/>
          <a:lstStyle>
            <a:lvl1pPr marL="0" indent="0">
              <a:spcAft>
                <a:spcPts val="0"/>
              </a:spcAft>
              <a:buNone/>
              <a:defRPr sz="14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Place supporting text for the image below here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C168ACBA-D93A-584C-A012-0A70296FF9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6" y="711152"/>
            <a:ext cx="11470051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sz="18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Subtitle here in Calibri</a:t>
            </a:r>
          </a:p>
        </p:txBody>
      </p:sp>
    </p:spTree>
    <p:extLst>
      <p:ext uri="{BB962C8B-B14F-4D97-AF65-F5344CB8AC3E}">
        <p14:creationId xmlns:p14="http://schemas.microsoft.com/office/powerpoint/2010/main" val="181482104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3BEC3-9EB1-C74B-957A-B9E3D55F4D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1950"/>
            <a:ext cx="11472000" cy="360000"/>
          </a:xfrm>
        </p:spPr>
        <p:txBody>
          <a:bodyPr anchor="t"/>
          <a:lstStyle>
            <a:lvl1pPr>
              <a:defRPr sz="2400"/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8000"/>
            <a:ext cx="3756000" cy="356400"/>
          </a:xfrm>
        </p:spPr>
        <p:txBody>
          <a:bodyPr/>
          <a:lstStyle/>
          <a:p>
            <a:fld id="{E314C261-17A5-6E40-955A-19CD58528708}" type="datetime4">
              <a:rPr lang="en-GB" smtClean="0"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9CD875A-13FC-7147-8A09-396FB848DF4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58775" y="2292560"/>
            <a:ext cx="3585225" cy="384349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58A608F9-AE4D-D742-BA04-8AE57D85EE3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303388" y="2292560"/>
            <a:ext cx="3585225" cy="384349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471BB5F2-A6DA-AC41-BC7A-ADF46409CB3B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244825" y="2292560"/>
            <a:ext cx="3585225" cy="384349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D3F5E4AA-FCD8-684A-8329-FC06A1184C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6" y="711152"/>
            <a:ext cx="11470051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sz="18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Subtitle here in Calibri</a:t>
            </a:r>
          </a:p>
        </p:txBody>
      </p:sp>
    </p:spTree>
    <p:extLst>
      <p:ext uri="{BB962C8B-B14F-4D97-AF65-F5344CB8AC3E}">
        <p14:creationId xmlns:p14="http://schemas.microsoft.com/office/powerpoint/2010/main" val="211566761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locks + Icons and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1F84592-B89B-5241-BA56-D9AAE63F2FD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54299" y="1957705"/>
            <a:ext cx="921385" cy="921385"/>
          </a:xfrm>
          <a:solidFill>
            <a:schemeClr val="accent2"/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73BEC3-9EB1-C74B-957A-B9E3D55F4D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1950"/>
            <a:ext cx="11472000" cy="360000"/>
          </a:xfrm>
        </p:spPr>
        <p:txBody>
          <a:bodyPr anchor="t"/>
          <a:lstStyle>
            <a:lvl1pPr>
              <a:defRPr sz="2400" b="0"/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8000"/>
            <a:ext cx="3756000" cy="356400"/>
          </a:xfrm>
        </p:spPr>
        <p:txBody>
          <a:bodyPr/>
          <a:lstStyle/>
          <a:p>
            <a:fld id="{C75ECB5E-0528-3A42-895E-C1331CD7CFE2}" type="datetime4">
              <a:rPr lang="en-GB" smtClean="0"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9CD875A-13FC-7147-8A09-396FB848DF4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58775" y="3017520"/>
            <a:ext cx="3585225" cy="311853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58A608F9-AE4D-D742-BA04-8AE57D85EE3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303388" y="3017520"/>
            <a:ext cx="3585225" cy="311853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471BB5F2-A6DA-AC41-BC7A-ADF46409CB3B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244825" y="3017520"/>
            <a:ext cx="3585225" cy="311853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65B6477-E3F0-6542-A243-0B0ED3B03D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42720" y="1957705"/>
            <a:ext cx="2500630" cy="922020"/>
          </a:xfrm>
        </p:spPr>
        <p:txBody>
          <a:bodyPr anchor="ctr"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1600" b="0" kern="1200" dirty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288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stem Font"/>
              <a:buNone/>
            </a:pPr>
            <a:r>
              <a:rPr lang="en-US"/>
              <a:t>FIRST HEADER TEXT HERE IN CALIBRI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F6467A77-0533-7045-A40D-802DBB8A968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387983" y="1957705"/>
            <a:ext cx="2500630" cy="922020"/>
          </a:xfrm>
        </p:spPr>
        <p:txBody>
          <a:bodyPr anchor="ctr"/>
          <a:lstStyle>
            <a:lvl1pPr marL="0" indent="0" algn="l" defTabSz="288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stem Font"/>
              <a:buNone/>
              <a:defRPr lang="en-US" sz="1600" b="0" kern="1200" dirty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288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stem Font"/>
              <a:buNone/>
            </a:pPr>
            <a:r>
              <a:rPr lang="en-US"/>
              <a:t>SECOND HEADER TEXT HERE IN CALIBRI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56099C22-A030-2746-BD1A-58E327FAB40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333246" y="1957705"/>
            <a:ext cx="2500630" cy="922020"/>
          </a:xfrm>
        </p:spPr>
        <p:txBody>
          <a:bodyPr anchor="ctr"/>
          <a:lstStyle>
            <a:lvl1pPr marL="0" indent="0" algn="l" defTabSz="288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stem Font"/>
              <a:buNone/>
              <a:defRPr lang="en-US" sz="1600" b="0" kern="1200" dirty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288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stem Font"/>
              <a:buNone/>
            </a:pPr>
            <a:r>
              <a:rPr lang="en-US"/>
              <a:t>THIRD HEADER TEXT HERE IN CALIBRI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C49A0AF7-CFCB-E948-8E6D-59BD77E4AC5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6" y="711152"/>
            <a:ext cx="11470051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sz="18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Subtitle here in Calibri</a:t>
            </a:r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6450C809-B26E-B546-9AC9-11FDF55FE2E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303388" y="1957705"/>
            <a:ext cx="921385" cy="921385"/>
          </a:xfr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Icon</a:t>
            </a:r>
          </a:p>
        </p:txBody>
      </p:sp>
      <p:sp>
        <p:nvSpPr>
          <p:cNvPr id="24" name="Picture Placeholder 5">
            <a:extLst>
              <a:ext uri="{FF2B5EF4-FFF2-40B4-BE49-F238E27FC236}">
                <a16:creationId xmlns:a16="http://schemas.microsoft.com/office/drawing/2014/main" id="{BC3165B1-8A0B-BF4F-B132-A97DEF3F0A5E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244825" y="1957705"/>
            <a:ext cx="921385" cy="921385"/>
          </a:xfr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10593459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s x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3BEC3-9EB1-C74B-957A-B9E3D55F4D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1950"/>
            <a:ext cx="11472000" cy="360000"/>
          </a:xfrm>
        </p:spPr>
        <p:txBody>
          <a:bodyPr anchor="t"/>
          <a:lstStyle>
            <a:lvl1pPr>
              <a:defRPr sz="2400">
                <a:latin typeface="Rubrik Medium" panose="020F06030202000200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9BFFBE0-63A0-6E41-8692-C300A4CFBB0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0000" y="1885747"/>
            <a:ext cx="2294400" cy="1902428"/>
          </a:xfrm>
          <a:solidFill>
            <a:schemeClr val="accent1"/>
          </a:solidFill>
        </p:spPr>
        <p:txBody>
          <a:bodyPr tIns="360000" anchor="t"/>
          <a:lstStyle>
            <a:lvl1pPr marL="0" indent="0" algn="ctr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Image here</a:t>
            </a:r>
          </a:p>
        </p:txBody>
      </p:sp>
      <p:sp>
        <p:nvSpPr>
          <p:cNvPr id="25" name="Picture Placeholder 6">
            <a:extLst>
              <a:ext uri="{FF2B5EF4-FFF2-40B4-BE49-F238E27FC236}">
                <a16:creationId xmlns:a16="http://schemas.microsoft.com/office/drawing/2014/main" id="{F453BD05-3EEA-8844-8121-747D3F98924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54706" y="1885747"/>
            <a:ext cx="2294400" cy="1902428"/>
          </a:xfrm>
          <a:solidFill>
            <a:schemeClr val="accent2"/>
          </a:solidFill>
        </p:spPr>
        <p:txBody>
          <a:bodyPr tIns="360000" anchor="t"/>
          <a:lstStyle>
            <a:lvl1pPr marL="0" indent="0" algn="ctr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Image here</a:t>
            </a:r>
          </a:p>
        </p:txBody>
      </p:sp>
      <p:sp>
        <p:nvSpPr>
          <p:cNvPr id="26" name="Picture Placeholder 6">
            <a:extLst>
              <a:ext uri="{FF2B5EF4-FFF2-40B4-BE49-F238E27FC236}">
                <a16:creationId xmlns:a16="http://schemas.microsoft.com/office/drawing/2014/main" id="{F366E440-2348-A647-B48A-F79B247A29A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949412" y="1885747"/>
            <a:ext cx="2294400" cy="1902428"/>
          </a:xfrm>
          <a:solidFill>
            <a:schemeClr val="accent3"/>
          </a:solidFill>
        </p:spPr>
        <p:txBody>
          <a:bodyPr tIns="360000" anchor="t"/>
          <a:lstStyle>
            <a:lvl1pPr marL="0" indent="0" algn="ctr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Image here</a:t>
            </a:r>
          </a:p>
        </p:txBody>
      </p:sp>
      <p:sp>
        <p:nvSpPr>
          <p:cNvPr id="27" name="Picture Placeholder 6">
            <a:extLst>
              <a:ext uri="{FF2B5EF4-FFF2-40B4-BE49-F238E27FC236}">
                <a16:creationId xmlns:a16="http://schemas.microsoft.com/office/drawing/2014/main" id="{2D09C984-13DA-F644-85C1-A317120CE68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244118" y="1885747"/>
            <a:ext cx="2294400" cy="1902428"/>
          </a:xfrm>
          <a:solidFill>
            <a:schemeClr val="accent4"/>
          </a:solidFill>
        </p:spPr>
        <p:txBody>
          <a:bodyPr tIns="360000" anchor="t"/>
          <a:lstStyle>
            <a:lvl1pPr marL="0" indent="0" algn="ctr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Image here</a:t>
            </a:r>
          </a:p>
        </p:txBody>
      </p:sp>
      <p:sp>
        <p:nvSpPr>
          <p:cNvPr id="28" name="Picture Placeholder 6">
            <a:extLst>
              <a:ext uri="{FF2B5EF4-FFF2-40B4-BE49-F238E27FC236}">
                <a16:creationId xmlns:a16="http://schemas.microsoft.com/office/drawing/2014/main" id="{C3221268-551C-C34A-9110-9FE65CC3FF8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538825" y="1885747"/>
            <a:ext cx="2294400" cy="1902428"/>
          </a:xfrm>
          <a:solidFill>
            <a:schemeClr val="bg2">
              <a:lumMod val="75000"/>
            </a:schemeClr>
          </a:solidFill>
        </p:spPr>
        <p:txBody>
          <a:bodyPr tIns="360000" anchor="t"/>
          <a:lstStyle>
            <a:lvl1pPr marL="0" indent="0" algn="ctr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Image here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976D81D5-69A5-3F4A-884C-3FCE0A4C69A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60000" y="3788176"/>
            <a:ext cx="2294400" cy="551784"/>
          </a:xfrm>
        </p:spPr>
        <p:txBody>
          <a:bodyPr rIns="288000" anchor="b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Name Surname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E8FA18D0-48B8-9144-BA4B-72CB6F7FA66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60000" y="4400188"/>
            <a:ext cx="2294400" cy="551784"/>
          </a:xfrm>
        </p:spPr>
        <p:txBody>
          <a:bodyPr rIns="288000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32" name="Text Placeholder 29">
            <a:extLst>
              <a:ext uri="{FF2B5EF4-FFF2-40B4-BE49-F238E27FC236}">
                <a16:creationId xmlns:a16="http://schemas.microsoft.com/office/drawing/2014/main" id="{8F9FE204-1AAD-794B-97A1-0AF1B03E48F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0000" y="4951972"/>
            <a:ext cx="2294400" cy="830905"/>
          </a:xfrm>
        </p:spPr>
        <p:txBody>
          <a:bodyPr rIns="288000"/>
          <a:lstStyle>
            <a:lvl1pPr marL="0" indent="0">
              <a:spcAft>
                <a:spcPts val="0"/>
              </a:spcAft>
              <a:buNone/>
              <a:defRPr lang="en-GB" sz="1400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</a:t>
            </a:r>
          </a:p>
        </p:txBody>
      </p:sp>
      <p:sp>
        <p:nvSpPr>
          <p:cNvPr id="36" name="Text Placeholder 29">
            <a:extLst>
              <a:ext uri="{FF2B5EF4-FFF2-40B4-BE49-F238E27FC236}">
                <a16:creationId xmlns:a16="http://schemas.microsoft.com/office/drawing/2014/main" id="{752125C4-3D2D-DC41-9333-3EEF3FE6F4F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54706" y="3788176"/>
            <a:ext cx="2294400" cy="551784"/>
          </a:xfrm>
        </p:spPr>
        <p:txBody>
          <a:bodyPr rIns="288000" anchor="b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Name Surname</a:t>
            </a:r>
          </a:p>
        </p:txBody>
      </p:sp>
      <p:sp>
        <p:nvSpPr>
          <p:cNvPr id="37" name="Text Placeholder 29">
            <a:extLst>
              <a:ext uri="{FF2B5EF4-FFF2-40B4-BE49-F238E27FC236}">
                <a16:creationId xmlns:a16="http://schemas.microsoft.com/office/drawing/2014/main" id="{9B570FB8-7EA8-FB42-AD52-409B7E64C33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54706" y="4400188"/>
            <a:ext cx="2294400" cy="551784"/>
          </a:xfrm>
        </p:spPr>
        <p:txBody>
          <a:bodyPr rIns="288000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38" name="Text Placeholder 29">
            <a:extLst>
              <a:ext uri="{FF2B5EF4-FFF2-40B4-BE49-F238E27FC236}">
                <a16:creationId xmlns:a16="http://schemas.microsoft.com/office/drawing/2014/main" id="{5AB0B002-7376-8043-A32D-CB4B2D7755F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54706" y="4951972"/>
            <a:ext cx="2294400" cy="830905"/>
          </a:xfrm>
        </p:spPr>
        <p:txBody>
          <a:bodyPr rIns="288000"/>
          <a:lstStyle>
            <a:lvl1pPr marL="0" indent="0">
              <a:spcAft>
                <a:spcPts val="0"/>
              </a:spcAft>
              <a:buNone/>
              <a:defRPr lang="en-GB" sz="1400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</a:t>
            </a:r>
          </a:p>
        </p:txBody>
      </p:sp>
      <p:sp>
        <p:nvSpPr>
          <p:cNvPr id="39" name="Text Placeholder 29">
            <a:extLst>
              <a:ext uri="{FF2B5EF4-FFF2-40B4-BE49-F238E27FC236}">
                <a16:creationId xmlns:a16="http://schemas.microsoft.com/office/drawing/2014/main" id="{3EFA4EEA-6D51-B64B-914F-36AD8FE68DF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49412" y="3788176"/>
            <a:ext cx="2294400" cy="551784"/>
          </a:xfrm>
        </p:spPr>
        <p:txBody>
          <a:bodyPr rIns="288000" anchor="b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Name Surname</a:t>
            </a:r>
          </a:p>
        </p:txBody>
      </p:sp>
      <p:sp>
        <p:nvSpPr>
          <p:cNvPr id="40" name="Text Placeholder 29">
            <a:extLst>
              <a:ext uri="{FF2B5EF4-FFF2-40B4-BE49-F238E27FC236}">
                <a16:creationId xmlns:a16="http://schemas.microsoft.com/office/drawing/2014/main" id="{BA1F1AC1-5342-834E-86C8-7C0D7BD0EF8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49412" y="4400188"/>
            <a:ext cx="2294400" cy="551784"/>
          </a:xfrm>
        </p:spPr>
        <p:txBody>
          <a:bodyPr rIns="288000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41" name="Text Placeholder 29">
            <a:extLst>
              <a:ext uri="{FF2B5EF4-FFF2-40B4-BE49-F238E27FC236}">
                <a16:creationId xmlns:a16="http://schemas.microsoft.com/office/drawing/2014/main" id="{75BA4D70-4FA6-A340-B458-122E9F6C30A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949412" y="4951972"/>
            <a:ext cx="2294400" cy="830905"/>
          </a:xfrm>
        </p:spPr>
        <p:txBody>
          <a:bodyPr rIns="288000"/>
          <a:lstStyle>
            <a:lvl1pPr marL="0" indent="0">
              <a:spcAft>
                <a:spcPts val="0"/>
              </a:spcAft>
              <a:buNone/>
              <a:defRPr lang="en-GB" sz="1400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</a:t>
            </a:r>
          </a:p>
        </p:txBody>
      </p:sp>
      <p:sp>
        <p:nvSpPr>
          <p:cNvPr id="42" name="Text Placeholder 29">
            <a:extLst>
              <a:ext uri="{FF2B5EF4-FFF2-40B4-BE49-F238E27FC236}">
                <a16:creationId xmlns:a16="http://schemas.microsoft.com/office/drawing/2014/main" id="{0DD545D0-B929-B040-8853-42794DA4293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244118" y="3788176"/>
            <a:ext cx="2294400" cy="551784"/>
          </a:xfrm>
        </p:spPr>
        <p:txBody>
          <a:bodyPr rIns="288000" anchor="b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Name Surname</a:t>
            </a:r>
          </a:p>
        </p:txBody>
      </p:sp>
      <p:sp>
        <p:nvSpPr>
          <p:cNvPr id="43" name="Text Placeholder 29">
            <a:extLst>
              <a:ext uri="{FF2B5EF4-FFF2-40B4-BE49-F238E27FC236}">
                <a16:creationId xmlns:a16="http://schemas.microsoft.com/office/drawing/2014/main" id="{C8DFA833-3FB0-164B-9588-BFB1947BD87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244118" y="4400188"/>
            <a:ext cx="2294400" cy="551784"/>
          </a:xfrm>
        </p:spPr>
        <p:txBody>
          <a:bodyPr rIns="288000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44" name="Text Placeholder 29">
            <a:extLst>
              <a:ext uri="{FF2B5EF4-FFF2-40B4-BE49-F238E27FC236}">
                <a16:creationId xmlns:a16="http://schemas.microsoft.com/office/drawing/2014/main" id="{CA374C51-5124-9145-81B2-6041FCE28C8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244118" y="4951972"/>
            <a:ext cx="2294400" cy="830905"/>
          </a:xfrm>
        </p:spPr>
        <p:txBody>
          <a:bodyPr rIns="288000"/>
          <a:lstStyle>
            <a:lvl1pPr marL="0" indent="0">
              <a:spcAft>
                <a:spcPts val="0"/>
              </a:spcAft>
              <a:buNone/>
              <a:defRPr lang="en-GB" sz="1400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</a:t>
            </a:r>
          </a:p>
        </p:txBody>
      </p:sp>
      <p:sp>
        <p:nvSpPr>
          <p:cNvPr id="45" name="Text Placeholder 29">
            <a:extLst>
              <a:ext uri="{FF2B5EF4-FFF2-40B4-BE49-F238E27FC236}">
                <a16:creationId xmlns:a16="http://schemas.microsoft.com/office/drawing/2014/main" id="{10D1CE57-7D73-AF4E-8FEE-BC6AE92E5E8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538825" y="3788176"/>
            <a:ext cx="2294400" cy="551784"/>
          </a:xfrm>
        </p:spPr>
        <p:txBody>
          <a:bodyPr rIns="288000" anchor="b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Name Surname</a:t>
            </a:r>
          </a:p>
        </p:txBody>
      </p:sp>
      <p:sp>
        <p:nvSpPr>
          <p:cNvPr id="46" name="Text Placeholder 29">
            <a:extLst>
              <a:ext uri="{FF2B5EF4-FFF2-40B4-BE49-F238E27FC236}">
                <a16:creationId xmlns:a16="http://schemas.microsoft.com/office/drawing/2014/main" id="{99D0DCA8-B47D-1A4B-9415-C0C22C55B4A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538825" y="4400188"/>
            <a:ext cx="2294400" cy="551784"/>
          </a:xfrm>
        </p:spPr>
        <p:txBody>
          <a:bodyPr rIns="288000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47" name="Text Placeholder 29">
            <a:extLst>
              <a:ext uri="{FF2B5EF4-FFF2-40B4-BE49-F238E27FC236}">
                <a16:creationId xmlns:a16="http://schemas.microsoft.com/office/drawing/2014/main" id="{71D9D287-A92E-1941-A5F4-AA110A9A1E8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538825" y="4951972"/>
            <a:ext cx="2294400" cy="830905"/>
          </a:xfrm>
        </p:spPr>
        <p:txBody>
          <a:bodyPr rIns="288000"/>
          <a:lstStyle>
            <a:lvl1pPr marL="0" indent="0">
              <a:spcAft>
                <a:spcPts val="0"/>
              </a:spcAft>
              <a:buNone/>
              <a:defRPr lang="en-GB" sz="1400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Ut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</a:t>
            </a:r>
          </a:p>
        </p:txBody>
      </p:sp>
      <p:sp>
        <p:nvSpPr>
          <p:cNvPr id="48" name="Text Placeholder 5">
            <a:extLst>
              <a:ext uri="{FF2B5EF4-FFF2-40B4-BE49-F238E27FC236}">
                <a16:creationId xmlns:a16="http://schemas.microsoft.com/office/drawing/2014/main" id="{6097E715-FA5B-D643-8789-6AA6F94319B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56826" y="711152"/>
            <a:ext cx="11470051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sz="18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Subtitle here in Calibri</a:t>
            </a:r>
          </a:p>
        </p:txBody>
      </p:sp>
      <p:sp>
        <p:nvSpPr>
          <p:cNvPr id="29" name="Date Placeholder 3">
            <a:extLst>
              <a:ext uri="{FF2B5EF4-FFF2-40B4-BE49-F238E27FC236}">
                <a16:creationId xmlns:a16="http://schemas.microsoft.com/office/drawing/2014/main" id="{7A866394-76BC-D548-AE16-7DE70193EC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0000" y="6498000"/>
            <a:ext cx="3756000" cy="3564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 b="0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70F27854-739A-A348-AFD3-89209C690CEC}" type="datetime4">
              <a:rPr lang="en-GB" smtClean="0"/>
              <a:pPr/>
              <a:t>17 June 2020</a:t>
            </a:fld>
            <a:endParaRPr lang="en-US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39035A7C-CBC9-D440-B065-7661A69ABA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76000" y="6498000"/>
            <a:ext cx="3756000" cy="3564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 b="0" i="0">
                <a:solidFill>
                  <a:schemeClr val="tx1"/>
                </a:solidFill>
                <a:latin typeface="Rubrik Light" panose="020F0303020200020004" pitchFamily="34" charset="0"/>
                <a:cs typeface="Calibri Light" panose="020F0302020204030204" pitchFamily="34" charset="0"/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27781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ontent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2C3FC80-A606-3D41-AC90-FB0F75EBAFE8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609079" y="1434752"/>
            <a:ext cx="7582922" cy="5423248"/>
          </a:xfrm>
          <a:solidFill>
            <a:srgbClr val="E2E4F5"/>
          </a:solidFill>
        </p:spPr>
        <p:txBody>
          <a:bodyPr vert="horz" lIns="0" tIns="360000" rIns="0" bIns="0" rtlCol="0" anchor="t">
            <a:noAutofit/>
          </a:bodyPr>
          <a:lstStyle>
            <a:lvl1pPr marL="0" indent="0" algn="ctr">
              <a:buNone/>
              <a:defRPr lang="en-US" sz="1600" smtClean="0">
                <a:solidFill>
                  <a:schemeClr val="tx1"/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288000" lvl="0" indent="-288000" algn="ctr"/>
            <a:r>
              <a:rPr lang="en-US"/>
              <a:t>Place content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63B93E1-1372-3443-AC28-DCB7319536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6827" y="361950"/>
            <a:ext cx="4249078" cy="360000"/>
          </a:xfrm>
        </p:spPr>
        <p:txBody>
          <a:bodyPr anchor="t"/>
          <a:lstStyle>
            <a:lvl1pPr>
              <a:defRPr sz="2400"/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804DA23-802C-954F-8703-A10385EB9BC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6827" y="1078352"/>
            <a:ext cx="4252251" cy="5057698"/>
          </a:xfrm>
        </p:spPr>
        <p:txBody>
          <a:bodyPr rIns="288000" anchor="ctr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9A6C9B76-DD06-824A-815C-CEA7CD4849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09079" y="356402"/>
            <a:ext cx="3466921" cy="1074750"/>
          </a:xfrm>
        </p:spPr>
        <p:txBody>
          <a:bodyPr bIns="144000" anchor="b"/>
          <a:lstStyle>
            <a:lvl1pPr marL="0" indent="0">
              <a:spcAft>
                <a:spcPts val="0"/>
              </a:spcAft>
              <a:buNone/>
              <a:defRPr sz="14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Place supporting text for the image below here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B22C26BC-091D-5B4E-A17C-A0198BE7D86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7" y="711152"/>
            <a:ext cx="4249078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sz="18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Subtitle here</a:t>
            </a:r>
          </a:p>
        </p:txBody>
      </p:sp>
      <p:sp>
        <p:nvSpPr>
          <p:cNvPr id="9" name="Date Placeholder 2">
            <a:extLst>
              <a:ext uri="{FF2B5EF4-FFF2-40B4-BE49-F238E27FC236}">
                <a16:creationId xmlns:a16="http://schemas.microsoft.com/office/drawing/2014/main" id="{2809565D-562C-9944-AEF1-B4D2F4B48B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8000"/>
            <a:ext cx="3756000" cy="356400"/>
          </a:xfrm>
        </p:spPr>
        <p:txBody>
          <a:bodyPr/>
          <a:lstStyle>
            <a:lvl1pPr>
              <a:defRPr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824DD1B3-06A2-0845-9BBB-9DBC40CBF0B8}" type="datetime4">
              <a:rPr lang="en-GB" smtClean="0"/>
              <a:pPr/>
              <a:t>17 June 2020</a:t>
            </a:fld>
            <a:endParaRPr lang="en-US"/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8EB15163-517D-4C45-B7D8-E018C5AF9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6000" y="6498000"/>
            <a:ext cx="3756000" cy="356400"/>
          </a:xfrm>
        </p:spPr>
        <p:txBody>
          <a:bodyPr/>
          <a:lstStyle>
            <a:lvl1pPr>
              <a:defRPr b="0" i="0">
                <a:latin typeface="Rubrik Light" panose="020F0303020200020004" pitchFamily="34" charset="0"/>
                <a:cs typeface="Calibri" panose="020F0502020204030204" pitchFamily="34" charset="0"/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8305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bg>
      <p:bgPr>
        <a:solidFill>
          <a:srgbClr val="EAF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852E56E-B6FE-1D42-A2E6-FAC4B9BC1FAF}"/>
              </a:ext>
            </a:extLst>
          </p:cNvPr>
          <p:cNvSpPr/>
          <p:nvPr userDrawn="1"/>
        </p:nvSpPr>
        <p:spPr>
          <a:xfrm flipV="1">
            <a:off x="0" y="0"/>
            <a:ext cx="12192000" cy="14347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2C3FC80-A606-3D41-AC90-FB0F75EBAFE8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58775" y="1434752"/>
            <a:ext cx="11473225" cy="5061297"/>
          </a:xfrm>
          <a:noFill/>
        </p:spPr>
        <p:txBody>
          <a:bodyPr vert="horz" lIns="0" tIns="360000" rIns="0" bIns="0" rtlCol="0" anchor="t">
            <a:noAutofit/>
          </a:bodyPr>
          <a:lstStyle>
            <a:lvl1pPr marL="0" indent="0" algn="ctr">
              <a:buNone/>
              <a:defRPr lang="en-US" sz="1600" smtClean="0">
                <a:solidFill>
                  <a:schemeClr val="tx1"/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288000" lvl="0" indent="-288000" algn="ctr"/>
            <a:r>
              <a:rPr lang="en-US"/>
              <a:t>Place content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63B93E1-1372-3443-AC28-DCB7319536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1950"/>
            <a:ext cx="11470051" cy="360000"/>
          </a:xfrm>
        </p:spPr>
        <p:txBody>
          <a:bodyPr anchor="t"/>
          <a:lstStyle>
            <a:lvl1pPr>
              <a:defRPr sz="2400"/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12" name="Date Placeholder 2">
            <a:extLst>
              <a:ext uri="{FF2B5EF4-FFF2-40B4-BE49-F238E27FC236}">
                <a16:creationId xmlns:a16="http://schemas.microsoft.com/office/drawing/2014/main" id="{2A7438DC-2CA6-0F4B-B33B-6BC56C4780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8000"/>
            <a:ext cx="3756000" cy="356400"/>
          </a:xfrm>
        </p:spPr>
        <p:txBody>
          <a:bodyPr/>
          <a:lstStyle>
            <a:lvl1pPr>
              <a:defRPr b="0" i="0">
                <a:latin typeface="Rubrik Light" panose="020F0303020200020004" pitchFamily="34" charset="0"/>
                <a:cs typeface="Calibri" panose="020F0502020204030204" pitchFamily="34" charset="0"/>
              </a:defRPr>
            </a:lvl1pPr>
          </a:lstStyle>
          <a:p>
            <a:fld id="{824DD1B3-06A2-0845-9BBB-9DBC40CBF0B8}" type="datetime4">
              <a:rPr lang="en-GB" smtClean="0"/>
              <a:pPr/>
              <a:t>17 June 2020</a:t>
            </a:fld>
            <a:endParaRPr lang="en-US"/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FEC7CF37-CE05-0C45-A0E1-986E69409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6000" y="6498000"/>
            <a:ext cx="3756000" cy="356400"/>
          </a:xfrm>
        </p:spPr>
        <p:txBody>
          <a:bodyPr/>
          <a:lstStyle>
            <a:lvl1pPr>
              <a:defRPr b="0" i="0">
                <a:latin typeface="Rubrik Light" panose="020F0303020200020004" pitchFamily="34" charset="0"/>
                <a:cs typeface="Calibri" panose="020F0502020204030204" pitchFamily="34" charset="0"/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E487180D-EC85-D641-9266-AFA7F613CD6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6" y="711152"/>
            <a:ext cx="11470051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sz="1800"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Subtitle here in Calibri</a:t>
            </a:r>
          </a:p>
        </p:txBody>
      </p:sp>
    </p:spTree>
    <p:extLst>
      <p:ext uri="{BB962C8B-B14F-4D97-AF65-F5344CB8AC3E}">
        <p14:creationId xmlns:p14="http://schemas.microsoft.com/office/powerpoint/2010/main" val="85782185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ECDC7C1-F327-3848-8179-415D3660D7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2AC47B2-EEDE-C04D-B16E-404159CFF65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19601" y="2522591"/>
            <a:ext cx="3352799" cy="2138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332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Hydro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8000"/>
            <a:ext cx="3756000" cy="356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BB75E-E872-2644-BCF2-2FC7E96E5559}" type="datetime4">
              <a:rPr lang="en-GB" smtClean="0"/>
              <a:pPr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3E4C7BD-C56D-B746-A1E1-5B36EA74C4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5129" y="1991296"/>
            <a:ext cx="8502129" cy="1437704"/>
          </a:xfrm>
        </p:spPr>
        <p:txBody>
          <a:bodyPr anchor="t"/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Place divider title with more than one line here in Calibri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23C1A33-F76F-4344-AF43-11CC5F4460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44742" y="3429000"/>
            <a:ext cx="8502129" cy="72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spcAft>
                <a:spcPts val="0"/>
              </a:spcAft>
              <a:buNone/>
              <a:defRPr lang="en-US" sz="3200" b="0" smtClean="0">
                <a:solidFill>
                  <a:schemeClr val="bg1"/>
                </a:solidFill>
                <a:ea typeface="+mj-ea"/>
              </a:defRPr>
            </a:lvl1pPr>
            <a:lvl2pPr>
              <a:defRPr lang="en-US" smtClean="0">
                <a:latin typeface="+mn-lt"/>
                <a:cs typeface="+mn-cs"/>
              </a:defRPr>
            </a:lvl2pPr>
            <a:lvl3pPr>
              <a:defRPr lang="en-US" sz="1800" smtClean="0">
                <a:latin typeface="+mn-lt"/>
                <a:cs typeface="+mn-cs"/>
              </a:defRPr>
            </a:lvl3pPr>
            <a:lvl4pPr>
              <a:defRPr lang="en-US" sz="1800" smtClean="0">
                <a:latin typeface="+mn-lt"/>
                <a:cs typeface="+mn-cs"/>
              </a:defRPr>
            </a:lvl4pPr>
            <a:lvl5pPr>
              <a:defRPr lang="en-US" sz="1800">
                <a:latin typeface="+mn-lt"/>
                <a:cs typeface="+mn-cs"/>
              </a:defRPr>
            </a:lvl5pPr>
          </a:lstStyle>
          <a:p>
            <a:pPr marL="169200" lvl="0" indent="-457200" defTabSz="914400">
              <a:lnSpc>
                <a:spcPct val="90000"/>
              </a:lnSpc>
              <a:spcBef>
                <a:spcPct val="0"/>
              </a:spcBef>
            </a:pPr>
            <a:r>
              <a:rPr lang="en-US"/>
              <a:t>Subtitle here in Calibri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B6B15F12-FE3A-0743-BCAF-93053E5E2EE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0000" y="356401"/>
            <a:ext cx="1484742" cy="1634896"/>
          </a:xfrm>
        </p:spPr>
        <p:txBody>
          <a:bodyPr vert="horz" lIns="0" tIns="0" rIns="0" bIns="0" rtlCol="0" anchor="b">
            <a:noAutofit/>
          </a:bodyPr>
          <a:lstStyle>
            <a:lvl1pPr marL="0" indent="0" algn="r">
              <a:buNone/>
              <a:defRPr lang="en-US" sz="6400" dirty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marL="569250" lvl="0" indent="-857250" algn="r" defTabSz="914400">
              <a:lnSpc>
                <a:spcPct val="90000"/>
              </a:lnSpc>
              <a:spcBef>
                <a:spcPct val="0"/>
              </a:spcBef>
            </a:pPr>
            <a:r>
              <a:rPr lang="en-US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81565218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Slide (Dr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0" y="3587261"/>
            <a:ext cx="12192000" cy="3270739"/>
            <a:chOff x="0" y="3587262"/>
            <a:chExt cx="9144000" cy="3270738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6148552"/>
              <a:ext cx="9144000" cy="709448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1400" err="1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0" y="5100816"/>
              <a:ext cx="9144000" cy="1047736"/>
            </a:xfrm>
            <a:prstGeom prst="rect">
              <a:avLst/>
            </a:prstGeom>
            <a:solidFill>
              <a:srgbClr val="CC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1400" err="1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0" y="4540469"/>
              <a:ext cx="9144000" cy="560346"/>
            </a:xfrm>
            <a:prstGeom prst="rect">
              <a:avLst/>
            </a:prstGeom>
            <a:solidFill>
              <a:srgbClr val="DAD8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1400" err="1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0" y="3587262"/>
              <a:ext cx="9144000" cy="953206"/>
            </a:xfrm>
            <a:prstGeom prst="rect">
              <a:avLst/>
            </a:prstGeom>
            <a:solidFill>
              <a:srgbClr val="ECEC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1400" err="1"/>
            </a:p>
          </p:txBody>
        </p:sp>
      </p:grp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15"/>
          <a:stretch/>
        </p:blipFill>
        <p:spPr>
          <a:xfrm>
            <a:off x="1" y="114300"/>
            <a:ext cx="12191999" cy="665235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Rectangle 13"/>
          <p:cNvSpPr/>
          <p:nvPr userDrawn="1"/>
        </p:nvSpPr>
        <p:spPr>
          <a:xfrm>
            <a:off x="786064" y="2342149"/>
            <a:ext cx="946485" cy="3128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 err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8605" y="186606"/>
            <a:ext cx="5108809" cy="1763487"/>
          </a:xfrm>
        </p:spPr>
        <p:txBody>
          <a:bodyPr anchor="b">
            <a:noAutofit/>
          </a:bodyPr>
          <a:lstStyle>
            <a:lvl1pPr algn="l">
              <a:defRPr sz="4267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8605" y="1971219"/>
            <a:ext cx="5108809" cy="9026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="0">
                <a:solidFill>
                  <a:schemeClr val="tx2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9833" y="396882"/>
            <a:ext cx="999068" cy="606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91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End Slide (Dr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0" y="3257005"/>
            <a:ext cx="12192000" cy="3600995"/>
            <a:chOff x="0" y="3257006"/>
            <a:chExt cx="9144000" cy="3600993"/>
          </a:xfrm>
        </p:grpSpPr>
        <p:sp>
          <p:nvSpPr>
            <p:cNvPr id="13" name="Rectangle 12"/>
            <p:cNvSpPr/>
            <p:nvPr userDrawn="1"/>
          </p:nvSpPr>
          <p:spPr>
            <a:xfrm>
              <a:off x="0" y="6470524"/>
              <a:ext cx="9144000" cy="387475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1400" err="1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0" y="5347062"/>
              <a:ext cx="9144000" cy="1123462"/>
            </a:xfrm>
            <a:prstGeom prst="rect">
              <a:avLst/>
            </a:prstGeom>
            <a:solidFill>
              <a:srgbClr val="CC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1400" err="1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0" y="4476206"/>
              <a:ext cx="9144000" cy="870857"/>
            </a:xfrm>
            <a:prstGeom prst="rect">
              <a:avLst/>
            </a:prstGeom>
            <a:solidFill>
              <a:srgbClr val="DAD8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1400" err="1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0" y="3257006"/>
              <a:ext cx="9144000" cy="1219200"/>
            </a:xfrm>
            <a:prstGeom prst="rect">
              <a:avLst/>
            </a:prstGeom>
            <a:solidFill>
              <a:srgbClr val="ECEC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1400" err="1"/>
            </a:p>
          </p:txBody>
        </p:sp>
      </p:grp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22" r="12488" b="731"/>
          <a:stretch/>
        </p:blipFill>
        <p:spPr>
          <a:xfrm>
            <a:off x="1" y="1153941"/>
            <a:ext cx="12192000" cy="570406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 userDrawn="1"/>
        </p:nvSpPr>
        <p:spPr>
          <a:xfrm>
            <a:off x="688601" y="5404599"/>
            <a:ext cx="3652795" cy="8901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GB" sz="1200" b="1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Drax</a:t>
            </a:r>
            <a:r>
              <a:rPr lang="en-GB" sz="1200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 Group plc</a:t>
            </a:r>
          </a:p>
          <a:p>
            <a:pPr>
              <a:lnSpc>
                <a:spcPct val="80000"/>
              </a:lnSpc>
            </a:pPr>
            <a:r>
              <a:rPr lang="en-GB" sz="120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Drax</a:t>
            </a:r>
            <a:r>
              <a:rPr lang="en-GB" sz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 Power Station</a:t>
            </a:r>
          </a:p>
          <a:p>
            <a:pPr>
              <a:lnSpc>
                <a:spcPct val="80000"/>
              </a:lnSpc>
            </a:pPr>
            <a:r>
              <a:rPr lang="en-GB" sz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Selby</a:t>
            </a:r>
          </a:p>
          <a:p>
            <a:pPr>
              <a:lnSpc>
                <a:spcPct val="80000"/>
              </a:lnSpc>
            </a:pPr>
            <a:r>
              <a:rPr lang="en-GB" sz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North Yorkshire YO8 8PH</a:t>
            </a:r>
          </a:p>
          <a:p>
            <a:pPr>
              <a:lnSpc>
                <a:spcPct val="80000"/>
              </a:lnSpc>
            </a:pPr>
            <a:r>
              <a:rPr lang="en-GB" sz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Telephone: +44 (0)1757 618381</a:t>
            </a:r>
          </a:p>
          <a:p>
            <a:pPr>
              <a:lnSpc>
                <a:spcPct val="80000"/>
              </a:lnSpc>
            </a:pPr>
            <a:r>
              <a:rPr lang="en-GB" sz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Fax: +44 (0)1757 612192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914401" y="1740568"/>
            <a:ext cx="1122948" cy="545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67" err="1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8605" y="11798"/>
            <a:ext cx="5536516" cy="1171549"/>
          </a:xfrm>
        </p:spPr>
        <p:txBody>
          <a:bodyPr anchor="b">
            <a:noAutofit/>
          </a:bodyPr>
          <a:lstStyle>
            <a:lvl1pPr algn="l">
              <a:defRPr sz="4267">
                <a:solidFill>
                  <a:schemeClr val="accent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8605" y="1204740"/>
            <a:ext cx="5536516" cy="13502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="0">
                <a:solidFill>
                  <a:schemeClr val="tx2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9833" y="396882"/>
            <a:ext cx="999068" cy="606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250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667737" y="0"/>
            <a:ext cx="5309732" cy="6858000"/>
          </a:xfrm>
          <a:prstGeom prst="rect">
            <a:avLst/>
          </a:prstGeom>
          <a:gradFill>
            <a:gsLst>
              <a:gs pos="48000">
                <a:srgbClr val="5191CB"/>
              </a:gs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5"/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737" y="-275773"/>
            <a:ext cx="12968105" cy="72945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543" y="536557"/>
            <a:ext cx="4707189" cy="896939"/>
          </a:xfrm>
        </p:spPr>
        <p:txBody>
          <a:bodyPr anchor="b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1542" y="1484867"/>
            <a:ext cx="4707189" cy="1500187"/>
          </a:xfrm>
        </p:spPr>
        <p:txBody>
          <a:bodyPr>
            <a:normAutofit/>
          </a:bodyPr>
          <a:lstStyle>
            <a:lvl1pPr marL="0" indent="0">
              <a:buNone/>
              <a:defRPr sz="2000" b="0">
                <a:solidFill>
                  <a:schemeClr val="bg1"/>
                </a:solidFill>
                <a:latin typeface="+mj-lt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1593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Energising Gree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8000"/>
            <a:ext cx="3756000" cy="356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BB75E-E872-2644-BCF2-2FC7E96E5559}" type="datetime4">
              <a:rPr lang="en-GB" smtClean="0"/>
              <a:pPr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3E4C7BD-C56D-B746-A1E1-5B36EA74C4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5129" y="1991296"/>
            <a:ext cx="8502129" cy="1437704"/>
          </a:xfrm>
        </p:spPr>
        <p:txBody>
          <a:bodyPr anchor="t"/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Place divider title with more than one line here in Calibri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23C1A33-F76F-4344-AF43-11CC5F4460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44742" y="3429000"/>
            <a:ext cx="8502129" cy="72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spcAft>
                <a:spcPts val="0"/>
              </a:spcAft>
              <a:buNone/>
              <a:defRPr lang="en-US" sz="3200" b="0" smtClean="0">
                <a:solidFill>
                  <a:schemeClr val="bg1"/>
                </a:solidFill>
                <a:ea typeface="+mj-ea"/>
              </a:defRPr>
            </a:lvl1pPr>
            <a:lvl2pPr>
              <a:defRPr lang="en-US" smtClean="0">
                <a:latin typeface="+mn-lt"/>
                <a:cs typeface="+mn-cs"/>
              </a:defRPr>
            </a:lvl2pPr>
            <a:lvl3pPr>
              <a:defRPr lang="en-US" sz="1800" smtClean="0">
                <a:latin typeface="+mn-lt"/>
                <a:cs typeface="+mn-cs"/>
              </a:defRPr>
            </a:lvl3pPr>
            <a:lvl4pPr>
              <a:defRPr lang="en-US" sz="1800" smtClean="0">
                <a:latin typeface="+mn-lt"/>
                <a:cs typeface="+mn-cs"/>
              </a:defRPr>
            </a:lvl4pPr>
            <a:lvl5pPr>
              <a:defRPr lang="en-US" sz="1800">
                <a:latin typeface="+mn-lt"/>
                <a:cs typeface="+mn-cs"/>
              </a:defRPr>
            </a:lvl5pPr>
          </a:lstStyle>
          <a:p>
            <a:pPr marL="169200" lvl="0" indent="-457200" defTabSz="914400">
              <a:lnSpc>
                <a:spcPct val="90000"/>
              </a:lnSpc>
              <a:spcBef>
                <a:spcPct val="0"/>
              </a:spcBef>
            </a:pPr>
            <a:r>
              <a:rPr lang="en-US"/>
              <a:t>Subtitle here in Calibri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B6B15F12-FE3A-0743-BCAF-93053E5E2EE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0000" y="356401"/>
            <a:ext cx="1484742" cy="1634896"/>
          </a:xfrm>
        </p:spPr>
        <p:txBody>
          <a:bodyPr vert="horz" lIns="0" tIns="0" rIns="0" bIns="0" rtlCol="0" anchor="b">
            <a:noAutofit/>
          </a:bodyPr>
          <a:lstStyle>
            <a:lvl1pPr marL="0" indent="0" algn="r">
              <a:buNone/>
              <a:defRPr lang="en-US" sz="6400" dirty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marL="569250" lvl="0" indent="-857250" algn="r" defTabSz="914400">
              <a:lnSpc>
                <a:spcPct val="90000"/>
              </a:lnSpc>
              <a:spcBef>
                <a:spcPct val="0"/>
              </a:spcBef>
            </a:pPr>
            <a:r>
              <a:rPr lang="en-US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462641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3BEC3-9EB1-C74B-957A-B9E3D55F4D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1950"/>
            <a:ext cx="11472000" cy="360000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8000"/>
            <a:ext cx="3756000" cy="356400"/>
          </a:xfrm>
        </p:spPr>
        <p:txBody>
          <a:bodyPr/>
          <a:lstStyle/>
          <a:p>
            <a:fld id="{19D58158-C8B2-BB44-8ABE-3E511DD32F20}" type="datetime4">
              <a:rPr lang="en-GB" smtClean="0"/>
              <a:t>17 June 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01337A-6F76-4C48-99DC-622EF730C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9CD875A-13FC-7147-8A09-396FB848DF4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58775" y="1422400"/>
            <a:ext cx="11471275" cy="5073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F63EBAB-EAF2-A04A-99A6-D134B276336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6" y="711152"/>
            <a:ext cx="11470051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lang="en-US" sz="1800" b="0" i="0" kern="1200" dirty="0">
                <a:solidFill>
                  <a:schemeClr val="tx1"/>
                </a:solidFill>
                <a:latin typeface="Rubrik Light" panose="020F0303020200020004" pitchFamily="34" charset="0"/>
                <a:ea typeface="+mn-ea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marL="0" lvl="0" indent="0" algn="l" defTabSz="288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stem Font"/>
              <a:buNone/>
            </a:pPr>
            <a:r>
              <a:rPr lang="en-US"/>
              <a:t>Subtitle here in Calibri</a:t>
            </a:r>
          </a:p>
        </p:txBody>
      </p:sp>
    </p:spTree>
    <p:extLst>
      <p:ext uri="{BB962C8B-B14F-4D97-AF65-F5344CB8AC3E}">
        <p14:creationId xmlns:p14="http://schemas.microsoft.com/office/powerpoint/2010/main" val="3325947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3BEC3-9EB1-C74B-957A-B9E3D55F4D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1950"/>
            <a:ext cx="11472000" cy="360000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8000"/>
            <a:ext cx="3756000" cy="356400"/>
          </a:xfrm>
        </p:spPr>
        <p:txBody>
          <a:bodyPr/>
          <a:lstStyle/>
          <a:p>
            <a:fld id="{19D58158-C8B2-BB44-8ABE-3E511DD32F20}" type="datetime4">
              <a:rPr lang="en-GB" smtClean="0"/>
              <a:t>17 June 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01337A-6F76-4C48-99DC-622EF730C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F63EBAB-EAF2-A04A-99A6-D134B276336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6" y="711152"/>
            <a:ext cx="11470051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lang="en-US" sz="1800" b="0" i="0" kern="1200" dirty="0">
                <a:solidFill>
                  <a:schemeClr val="tx1"/>
                </a:solidFill>
                <a:latin typeface="Rubrik Light" panose="020F0303020200020004" pitchFamily="34" charset="0"/>
                <a:ea typeface="+mn-ea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marL="0" lvl="0" indent="0" algn="l" defTabSz="288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stem Font"/>
              <a:buNone/>
            </a:pPr>
            <a:r>
              <a:rPr lang="en-US"/>
              <a:t>Subtitle here in Calibri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3A81D59B-6462-AF4F-B92E-1019CD03144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8133" y="1823333"/>
            <a:ext cx="4842934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48CAF9C-7C36-D048-B825-AC4D6E41C90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8132" y="2183333"/>
            <a:ext cx="4842935" cy="568334"/>
          </a:xfrm>
        </p:spPr>
        <p:txBody>
          <a:bodyPr anchor="t"/>
          <a:lstStyle>
            <a:lvl1pPr marL="0" indent="0">
              <a:spcAft>
                <a:spcPts val="0"/>
              </a:spcAft>
              <a:buNone/>
              <a:defRPr lang="en-GB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With description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endParaRPr lang="en-US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DA4997A5-B3CD-FB4D-BC1E-50083FB5663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064" y="1823333"/>
            <a:ext cx="364067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14B7A6F6-CE78-0E49-A5E8-BBA5D7EED07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8133" y="2751667"/>
            <a:ext cx="4842934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D52905DB-1FE0-DD4C-B969-C1B185F152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8132" y="3111667"/>
            <a:ext cx="4842935" cy="568334"/>
          </a:xfrm>
        </p:spPr>
        <p:txBody>
          <a:bodyPr anchor="t"/>
          <a:lstStyle>
            <a:lvl1pPr marL="0" indent="0">
              <a:spcAft>
                <a:spcPts val="0"/>
              </a:spcAft>
              <a:buNone/>
              <a:defRPr lang="en-GB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With description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endParaRPr lang="en-US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D05A87AE-AB73-D54D-A804-A8FA17AADBA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64064" y="2751667"/>
            <a:ext cx="364067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ABFF5ED7-32C8-EA43-BD5B-855B6D80D7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28133" y="3680531"/>
            <a:ext cx="4842934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371CB475-A9A8-6D47-B950-EAE22D039B0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28132" y="4040531"/>
            <a:ext cx="4842935" cy="568334"/>
          </a:xfrm>
        </p:spPr>
        <p:txBody>
          <a:bodyPr anchor="t"/>
          <a:lstStyle>
            <a:lvl1pPr marL="0" indent="0">
              <a:spcAft>
                <a:spcPts val="0"/>
              </a:spcAft>
              <a:buNone/>
              <a:defRPr lang="en-GB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With description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endParaRPr lang="en-US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F01264D9-81E5-FE40-A039-EDBA0E81E1F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64064" y="3680531"/>
            <a:ext cx="364067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F794B085-4BED-904C-8DC4-D50E55EFC05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28133" y="4608865"/>
            <a:ext cx="4842934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E202A8BC-4ECF-5046-A9CD-BD8CF77D341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28132" y="4968865"/>
            <a:ext cx="4842935" cy="568334"/>
          </a:xfrm>
        </p:spPr>
        <p:txBody>
          <a:bodyPr anchor="t"/>
          <a:lstStyle>
            <a:lvl1pPr marL="0" indent="0">
              <a:spcAft>
                <a:spcPts val="0"/>
              </a:spcAft>
              <a:buNone/>
              <a:defRPr lang="en-GB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With description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endParaRPr lang="en-US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A045AE4-1ADD-3249-A386-7F51612FFF2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64064" y="4608865"/>
            <a:ext cx="364067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FBA080C-E974-7549-AF5E-1C84B7785CF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83943" y="1823333"/>
            <a:ext cx="4842934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B49A10DB-0FB6-C049-85B5-0A1337CC165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983942" y="2183333"/>
            <a:ext cx="4842935" cy="568334"/>
          </a:xfrm>
        </p:spPr>
        <p:txBody>
          <a:bodyPr anchor="t"/>
          <a:lstStyle>
            <a:lvl1pPr marL="0" indent="0">
              <a:spcAft>
                <a:spcPts val="0"/>
              </a:spcAft>
              <a:buNone/>
              <a:defRPr lang="en-GB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With description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endParaRPr lang="en-US"/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81F0A090-F29B-4B41-A7AA-87991D0A796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619874" y="1823333"/>
            <a:ext cx="364067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64F95724-6318-7043-AC29-C3A1C365D45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983943" y="2751667"/>
            <a:ext cx="4842934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C5CB67B6-7853-0342-A29C-EB73B73FA02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83942" y="3111667"/>
            <a:ext cx="4842935" cy="568334"/>
          </a:xfrm>
        </p:spPr>
        <p:txBody>
          <a:bodyPr anchor="t"/>
          <a:lstStyle>
            <a:lvl1pPr marL="0" indent="0">
              <a:spcAft>
                <a:spcPts val="0"/>
              </a:spcAft>
              <a:buNone/>
              <a:defRPr lang="en-GB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With description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9F5F38E9-47BC-0C43-BF56-3C9F1F32D2A2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619874" y="2751667"/>
            <a:ext cx="364067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06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6C9C04AF-BB21-CE42-B1F3-CC6AEA001F6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983943" y="3680531"/>
            <a:ext cx="4842934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998DE865-7D31-5F4D-AADD-181010601AA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983942" y="4040531"/>
            <a:ext cx="4842935" cy="568334"/>
          </a:xfrm>
        </p:spPr>
        <p:txBody>
          <a:bodyPr anchor="t"/>
          <a:lstStyle>
            <a:lvl1pPr marL="0" indent="0">
              <a:spcAft>
                <a:spcPts val="0"/>
              </a:spcAft>
              <a:buNone/>
              <a:defRPr lang="en-GB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With description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endParaRPr lang="en-US"/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56B67141-A9B3-F540-B2E2-D7EC27213B1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619874" y="3680531"/>
            <a:ext cx="364067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07</a:t>
            </a:r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DB6BD1AF-DE42-1A45-8772-EF2624522ABE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983943" y="4608865"/>
            <a:ext cx="4842934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2C634738-9299-CB49-A510-EE7F95663E5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983942" y="4968865"/>
            <a:ext cx="4842935" cy="568334"/>
          </a:xfrm>
        </p:spPr>
        <p:txBody>
          <a:bodyPr anchor="t"/>
          <a:lstStyle>
            <a:lvl1pPr marL="0" indent="0">
              <a:spcAft>
                <a:spcPts val="0"/>
              </a:spcAft>
              <a:buNone/>
              <a:defRPr lang="en-GB" smtClean="0">
                <a:effectLst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With description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endParaRPr lang="en-US"/>
          </a:p>
        </p:txBody>
      </p: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CCF4C7CB-8139-B94E-A08A-DF385FA814F8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619874" y="4608865"/>
            <a:ext cx="364067" cy="360000"/>
          </a:xfrm>
        </p:spPr>
        <p:txBody>
          <a:bodyPr anchor="ctr"/>
          <a:lstStyle>
            <a:lvl1pPr marL="0" indent="0">
              <a:spcAft>
                <a:spcPts val="0"/>
              </a:spcAft>
              <a:buNone/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08</a:t>
            </a:r>
          </a:p>
        </p:txBody>
      </p:sp>
    </p:spTree>
    <p:extLst>
      <p:ext uri="{BB962C8B-B14F-4D97-AF65-F5344CB8AC3E}">
        <p14:creationId xmlns:p14="http://schemas.microsoft.com/office/powerpoint/2010/main" val="2556497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Headline + Hero Image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862E13A-A443-F84A-AE62-230DBA4DB2A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12192000" cy="6858000"/>
          </a:xfrm>
          <a:solidFill>
            <a:schemeClr val="accent2"/>
          </a:solidFill>
        </p:spPr>
        <p:txBody>
          <a:bodyPr rIns="360000" anchor="ctr"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Insert image here for the background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3C08BCC-DEC0-ED49-AB7C-1AC5BA0754D1}" type="datetime4">
              <a:rPr lang="en-GB" smtClean="0"/>
              <a:t>17 June 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01337A-6F76-4C48-99DC-622EF730C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2C543C4-D94D-B24D-82EB-DA594AFDB3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1950"/>
            <a:ext cx="11472000" cy="360000"/>
          </a:xfrm>
        </p:spPr>
        <p:txBody>
          <a:bodyPr/>
          <a:lstStyle>
            <a:lvl1pPr>
              <a:lnSpc>
                <a:spcPct val="90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605DB2-3E6B-4941-ABD8-057DD05C11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050" y="1078351"/>
            <a:ext cx="5737950" cy="4701298"/>
          </a:xfrm>
        </p:spPr>
        <p:txBody>
          <a:bodyPr rIns="28800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b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This is a Hero headline and Hero image to support a very important point in Calibri.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AD9D1310-6B40-4D48-ADE8-737CFEE12E0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6" y="711152"/>
            <a:ext cx="11470051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Subtitle here in Calibri</a:t>
            </a:r>
          </a:p>
        </p:txBody>
      </p:sp>
    </p:spTree>
    <p:extLst>
      <p:ext uri="{BB962C8B-B14F-4D97-AF65-F5344CB8AC3E}">
        <p14:creationId xmlns:p14="http://schemas.microsoft.com/office/powerpoint/2010/main" val="744666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Headline + Hero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862E13A-A443-F84A-AE62-230DBA4DB2A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6096000" cy="6858000"/>
          </a:xfr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Insert image here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B2177-EB8B-7046-B05E-82064551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F9FE0F9-9B32-5C43-863E-FD87F69D5DCC}" type="datetime4">
              <a:rPr lang="en-GB" smtClean="0"/>
              <a:pPr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FA68-E2B5-394B-9903-F37E95FCE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4139A6-F61D-2A46-8C36-ADE3C081AA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94776" y="1078351"/>
            <a:ext cx="5737950" cy="4701298"/>
          </a:xfrm>
        </p:spPr>
        <p:txBody>
          <a:bodyPr lIns="288000" rIns="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b="0"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This is a Hero headline and Hero image to support a very important point in Calibri.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63B93E1-1372-3443-AC28-DCB7319536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1950"/>
            <a:ext cx="5736000" cy="360000"/>
          </a:xfrm>
        </p:spPr>
        <p:txBody>
          <a:bodyPr anchor="t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Headline here in Calibri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B4D7C16-3443-C240-8494-FFEBD6F4C8F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826" y="711152"/>
            <a:ext cx="11470051" cy="360000"/>
          </a:xfrm>
        </p:spPr>
        <p:txBody>
          <a:bodyPr bIns="0" anchor="t"/>
          <a:lstStyle>
            <a:lvl1pPr marL="0" indent="0"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864000" indent="0">
              <a:buNone/>
              <a:defRPr/>
            </a:lvl4pPr>
            <a:lvl5pPr marL="1152000" indent="0">
              <a:buNone/>
              <a:defRPr/>
            </a:lvl5pPr>
          </a:lstStyle>
          <a:p>
            <a:pPr lvl="0"/>
            <a:r>
              <a:rPr lang="en-US"/>
              <a:t>Subtitle here in Calibri</a:t>
            </a:r>
          </a:p>
        </p:txBody>
      </p:sp>
    </p:spTree>
    <p:extLst>
      <p:ext uri="{BB962C8B-B14F-4D97-AF65-F5344CB8AC3E}">
        <p14:creationId xmlns:p14="http://schemas.microsoft.com/office/powerpoint/2010/main" val="3167606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2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651C31-9C55-C042-8CF5-DB4D61138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1949"/>
            <a:ext cx="11472000" cy="76982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CF8FF6-83C7-4143-8A16-B4E84EEF6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1452812"/>
            <a:ext cx="11472000" cy="472415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5FF090-6DE6-884B-8DF0-4F2109E5B1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0000" y="6498000"/>
            <a:ext cx="3756000" cy="3564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 b="0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70F27854-739A-A348-AFD3-89209C690CEC}" type="datetime4">
              <a:rPr lang="en-GB" smtClean="0"/>
              <a:pPr/>
              <a:t>17 June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A5407-1BA1-964C-BBDA-2981C314AB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16000" y="6498000"/>
            <a:ext cx="3960000" cy="3564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ctr">
              <a:defRPr sz="1000" b="0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5D037-39A6-6A40-AF3A-B7E2BFABB7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76000" y="6498000"/>
            <a:ext cx="3756000" cy="3564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 b="0" i="0">
                <a:solidFill>
                  <a:schemeClr val="tx1"/>
                </a:solidFill>
                <a:latin typeface="Rubrik Light" panose="020F0303020200020004" pitchFamily="34" charset="0"/>
                <a:cs typeface="Calibri Light" panose="020F0302020204030204" pitchFamily="34" charset="0"/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349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62" r:id="rId3"/>
    <p:sldLayoutId id="2147483663" r:id="rId4"/>
    <p:sldLayoutId id="2147483664" r:id="rId5"/>
    <p:sldLayoutId id="2147483649" r:id="rId6"/>
    <p:sldLayoutId id="2147483667" r:id="rId7"/>
    <p:sldLayoutId id="2147483650" r:id="rId8"/>
    <p:sldLayoutId id="2147483666" r:id="rId9"/>
    <p:sldLayoutId id="2147483651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54" r:id="rId16"/>
    <p:sldLayoutId id="2147483660" r:id="rId17"/>
    <p:sldLayoutId id="2147483661" r:id="rId18"/>
    <p:sldLayoutId id="2147483665" r:id="rId19"/>
    <p:sldLayoutId id="2147483942" r:id="rId20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i="0" kern="1200">
          <a:solidFill>
            <a:schemeClr val="tx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88000" indent="-288000" algn="l" defTabSz="28800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System Font"/>
        <a:buChar char="–"/>
        <a:defRPr sz="20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576000" indent="-288000" algn="l" defTabSz="28800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System Font"/>
        <a:buChar char="–"/>
        <a:defRPr sz="18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864000" indent="-288000" algn="l" defTabSz="28800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System Font"/>
        <a:buChar char="–"/>
        <a:defRPr sz="16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152000" indent="-288000" algn="l" defTabSz="28800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System Font"/>
        <a:buChar char="–"/>
        <a:defRPr sz="14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1440000" indent="-288000" algn="l" defTabSz="28800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System Font"/>
        <a:buChar char="–"/>
        <a:defRPr sz="12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1728000" indent="-288000" algn="l" defTabSz="288000" rtl="0" eaLnBrk="1" latinLnBrk="0" hangingPunct="1">
        <a:lnSpc>
          <a:spcPct val="90000"/>
        </a:lnSpc>
        <a:spcBef>
          <a:spcPts val="0"/>
        </a:spcBef>
        <a:spcAft>
          <a:spcPts val="800"/>
        </a:spcAft>
        <a:buFont typeface="System Font"/>
        <a:buChar char="–"/>
        <a:defRPr sz="12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6pPr>
      <a:lvl7pPr marL="2016000" indent="-288000" algn="l" defTabSz="288000" rtl="0" eaLnBrk="1" latinLnBrk="0" hangingPunct="1">
        <a:lnSpc>
          <a:spcPct val="90000"/>
        </a:lnSpc>
        <a:spcBef>
          <a:spcPts val="0"/>
        </a:spcBef>
        <a:spcAft>
          <a:spcPts val="800"/>
        </a:spcAft>
        <a:buFont typeface="System Font"/>
        <a:buChar char="–"/>
        <a:defRPr sz="12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7pPr>
      <a:lvl8pPr marL="2304000" indent="-288000" algn="l" defTabSz="288000" rtl="0" eaLnBrk="1" latinLnBrk="0" hangingPunct="1">
        <a:lnSpc>
          <a:spcPct val="90000"/>
        </a:lnSpc>
        <a:spcBef>
          <a:spcPts val="0"/>
        </a:spcBef>
        <a:spcAft>
          <a:spcPts val="800"/>
        </a:spcAft>
        <a:buFont typeface="System Font"/>
        <a:buChar char="–"/>
        <a:defRPr sz="12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8pPr>
      <a:lvl9pPr marL="2592000" indent="-288000" algn="l" defTabSz="288000" rtl="0" eaLnBrk="1" latinLnBrk="0" hangingPunct="1">
        <a:lnSpc>
          <a:spcPct val="90000"/>
        </a:lnSpc>
        <a:spcBef>
          <a:spcPts val="0"/>
        </a:spcBef>
        <a:spcAft>
          <a:spcPts val="800"/>
        </a:spcAft>
        <a:buFont typeface="System Font"/>
        <a:buChar char="–"/>
        <a:defRPr sz="12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26" userDrawn="1">
          <p15:clr>
            <a:srgbClr val="F26B43"/>
          </p15:clr>
        </p15:guide>
        <p15:guide id="2" pos="7452" userDrawn="1">
          <p15:clr>
            <a:srgbClr val="F26B43"/>
          </p15:clr>
        </p15:guide>
        <p15:guide id="3" orient="horz" pos="228" userDrawn="1">
          <p15:clr>
            <a:srgbClr val="F26B43"/>
          </p15:clr>
        </p15:guide>
        <p15:guide id="4" orient="horz" pos="409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651C31-9C55-C042-8CF5-DB4D61138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1949"/>
            <a:ext cx="11472000" cy="76982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CF8FF6-83C7-4143-8A16-B4E84EEF6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1452812"/>
            <a:ext cx="11472000" cy="472415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5FF090-6DE6-884B-8DF0-4F2109E5B1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0000" y="6498000"/>
            <a:ext cx="3756000" cy="3564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 b="0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70F27854-739A-A348-AFD3-89209C690CEC}" type="datetime4">
              <a:rPr lang="en-GB" smtClean="0"/>
              <a:pPr/>
              <a:t>17 June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A5407-1BA1-964C-BBDA-2981C314AB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16000" y="6498000"/>
            <a:ext cx="3960000" cy="3564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ctr">
              <a:defRPr sz="1000" b="0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5D037-39A6-6A40-AF3A-B7E2BFABB7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76000" y="6498000"/>
            <a:ext cx="3756000" cy="3564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 b="0" i="0">
                <a:solidFill>
                  <a:schemeClr val="tx1"/>
                </a:solidFill>
                <a:latin typeface="Rubrik Light" panose="020F0303020200020004" pitchFamily="34" charset="0"/>
                <a:cs typeface="Calibri Light" panose="020F0302020204030204" pitchFamily="34" charset="0"/>
              </a:defRPr>
            </a:lvl1pPr>
          </a:lstStyle>
          <a:p>
            <a:fld id="{AF1C01F1-8276-B744-9019-EA90FB079F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217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909" r:id="rId2"/>
    <p:sldLayoutId id="2147483910" r:id="rId3"/>
    <p:sldLayoutId id="2147483911" r:id="rId4"/>
    <p:sldLayoutId id="2147483912" r:id="rId5"/>
    <p:sldLayoutId id="2147483913" r:id="rId6"/>
    <p:sldLayoutId id="2147483914" r:id="rId7"/>
    <p:sldLayoutId id="2147483915" r:id="rId8"/>
    <p:sldLayoutId id="2147483916" r:id="rId9"/>
    <p:sldLayoutId id="2147483917" r:id="rId10"/>
    <p:sldLayoutId id="2147483918" r:id="rId11"/>
    <p:sldLayoutId id="2147483919" r:id="rId12"/>
    <p:sldLayoutId id="2147483920" r:id="rId13"/>
    <p:sldLayoutId id="2147483921" r:id="rId14"/>
    <p:sldLayoutId id="2147483922" r:id="rId15"/>
    <p:sldLayoutId id="2147483923" r:id="rId16"/>
    <p:sldLayoutId id="2147483924" r:id="rId17"/>
    <p:sldLayoutId id="2147483925" r:id="rId18"/>
    <p:sldLayoutId id="2147483926" r:id="rId19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i="0" kern="1200">
          <a:solidFill>
            <a:schemeClr val="tx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88000" indent="-288000" algn="l" defTabSz="28800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System Font"/>
        <a:buChar char="–"/>
        <a:defRPr sz="20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576000" indent="-288000" algn="l" defTabSz="28800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System Font"/>
        <a:buChar char="–"/>
        <a:defRPr sz="18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864000" indent="-288000" algn="l" defTabSz="28800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System Font"/>
        <a:buChar char="–"/>
        <a:defRPr sz="16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152000" indent="-288000" algn="l" defTabSz="28800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System Font"/>
        <a:buChar char="–"/>
        <a:defRPr sz="14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1440000" indent="-288000" algn="l" defTabSz="28800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System Font"/>
        <a:buChar char="–"/>
        <a:defRPr sz="12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1728000" indent="-288000" algn="l" defTabSz="288000" rtl="0" eaLnBrk="1" latinLnBrk="0" hangingPunct="1">
        <a:lnSpc>
          <a:spcPct val="90000"/>
        </a:lnSpc>
        <a:spcBef>
          <a:spcPts val="0"/>
        </a:spcBef>
        <a:spcAft>
          <a:spcPts val="800"/>
        </a:spcAft>
        <a:buFont typeface="System Font"/>
        <a:buChar char="–"/>
        <a:defRPr sz="12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6pPr>
      <a:lvl7pPr marL="2016000" indent="-288000" algn="l" defTabSz="288000" rtl="0" eaLnBrk="1" latinLnBrk="0" hangingPunct="1">
        <a:lnSpc>
          <a:spcPct val="90000"/>
        </a:lnSpc>
        <a:spcBef>
          <a:spcPts val="0"/>
        </a:spcBef>
        <a:spcAft>
          <a:spcPts val="800"/>
        </a:spcAft>
        <a:buFont typeface="System Font"/>
        <a:buChar char="–"/>
        <a:defRPr sz="12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7pPr>
      <a:lvl8pPr marL="2304000" indent="-288000" algn="l" defTabSz="288000" rtl="0" eaLnBrk="1" latinLnBrk="0" hangingPunct="1">
        <a:lnSpc>
          <a:spcPct val="90000"/>
        </a:lnSpc>
        <a:spcBef>
          <a:spcPts val="0"/>
        </a:spcBef>
        <a:spcAft>
          <a:spcPts val="800"/>
        </a:spcAft>
        <a:buFont typeface="System Font"/>
        <a:buChar char="–"/>
        <a:defRPr sz="12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8pPr>
      <a:lvl9pPr marL="2592000" indent="-288000" algn="l" defTabSz="288000" rtl="0" eaLnBrk="1" latinLnBrk="0" hangingPunct="1">
        <a:lnSpc>
          <a:spcPct val="90000"/>
        </a:lnSpc>
        <a:spcBef>
          <a:spcPts val="0"/>
        </a:spcBef>
        <a:spcAft>
          <a:spcPts val="800"/>
        </a:spcAft>
        <a:buFont typeface="System Font"/>
        <a:buChar char="–"/>
        <a:defRPr sz="12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26">
          <p15:clr>
            <a:srgbClr val="F26B43"/>
          </p15:clr>
        </p15:guide>
        <p15:guide id="2" pos="7452">
          <p15:clr>
            <a:srgbClr val="F26B43"/>
          </p15:clr>
        </p15:guide>
        <p15:guide id="3" orient="horz" pos="228">
          <p15:clr>
            <a:srgbClr val="F26B43"/>
          </p15:clr>
        </p15:guide>
        <p15:guide id="4" orient="horz" pos="4092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6465" y="513187"/>
            <a:ext cx="10844556" cy="432000"/>
          </a:xfrm>
          <a:prstGeom prst="rect">
            <a:avLst/>
          </a:prstGeom>
        </p:spPr>
        <p:txBody>
          <a:bodyPr vert="horz" lIns="0" tIns="0" rIns="91440" bIns="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670984" y="1458384"/>
            <a:ext cx="10515600" cy="4349749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4913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4" r:id="rId1"/>
    <p:sldLayoutId id="2147484005" r:id="rId2"/>
    <p:sldLayoutId id="2147484006" r:id="rId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2933" b="1" kern="1200" baseline="0">
          <a:solidFill>
            <a:schemeClr val="accent5"/>
          </a:solidFill>
          <a:latin typeface="+mj-lt"/>
          <a:ea typeface="+mj-ea"/>
          <a:cs typeface="+mj-cs"/>
        </a:defRPr>
      </a:lvl1pPr>
    </p:titleStyle>
    <p:bodyStyle>
      <a:lvl1pPr marL="0" indent="0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b="1" kern="1200">
          <a:solidFill>
            <a:schemeClr val="accent1"/>
          </a:solidFill>
          <a:latin typeface="+mn-lt"/>
          <a:ea typeface="+mn-ea"/>
          <a:cs typeface="+mn-cs"/>
        </a:defRPr>
      </a:lvl1pPr>
      <a:lvl2pPr marL="0" indent="0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46047" indent="-146047" algn="l" defTabSz="914377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lang="en-US" sz="16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311143" indent="-194728" algn="l" defTabSz="914377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SzPct val="85000"/>
        <a:buFont typeface="Courier New" panose="02070309020205020404" pitchFamily="49" charset="0"/>
        <a:buChar char="o"/>
        <a:defRPr lang="en-US" sz="16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319609" indent="171446" algn="l" defTabSz="914377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Calibri" panose="020F0502020204030204" pitchFamily="34" charset="0"/>
        <a:buChar char="&gt;"/>
        <a:defRPr lang="en-US" sz="16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pos="317">
          <p15:clr>
            <a:srgbClr val="F26B43"/>
          </p15:clr>
        </p15:guide>
        <p15:guide id="3" pos="5443">
          <p15:clr>
            <a:srgbClr val="F26B43"/>
          </p15:clr>
        </p15:guide>
        <p15:guide id="4" orient="horz" pos="260">
          <p15:clr>
            <a:srgbClr val="F26B43"/>
          </p15:clr>
        </p15:guide>
        <p15:guide id="5" orient="horz" pos="2726">
          <p15:clr>
            <a:srgbClr val="F26B43"/>
          </p15:clr>
        </p15:guide>
        <p15:guide id="6" orient="horz" pos="689">
          <p15:clr>
            <a:srgbClr val="F26B43"/>
          </p15:clr>
        </p15:guide>
        <p15:guide id="7" pos="1950">
          <p15:clr>
            <a:srgbClr val="FDE53C"/>
          </p15:clr>
        </p15:guide>
        <p15:guide id="8" pos="2063">
          <p15:clr>
            <a:srgbClr val="FDE53C"/>
          </p15:clr>
        </p15:guide>
        <p15:guide id="9" pos="3699">
          <p15:clr>
            <a:srgbClr val="FDE53C"/>
          </p15:clr>
        </p15:guide>
        <p15:guide id="10" pos="3812">
          <p15:clr>
            <a:srgbClr val="FDE53C"/>
          </p15:clr>
        </p15:guide>
        <p15:guide id="11" pos="1505">
          <p15:clr>
            <a:srgbClr val="9FCC3B"/>
          </p15:clr>
        </p15:guide>
        <p15:guide id="12" pos="1629">
          <p15:clr>
            <a:srgbClr val="9FCC3B"/>
          </p15:clr>
        </p15:guide>
        <p15:guide id="13" pos="2817">
          <p15:clr>
            <a:srgbClr val="9FCC3B"/>
          </p15:clr>
        </p15:guide>
        <p15:guide id="14" pos="2941">
          <p15:clr>
            <a:srgbClr val="9FCC3B"/>
          </p15:clr>
        </p15:guide>
        <p15:guide id="15" pos="4131">
          <p15:clr>
            <a:srgbClr val="9FCC3B"/>
          </p15:clr>
        </p15:guide>
        <p15:guide id="16" pos="4253">
          <p15:clr>
            <a:srgbClr val="9FCC3B"/>
          </p15:clr>
        </p15:guide>
        <p15:guide id="17" orient="horz" pos="1658">
          <p15:clr>
            <a:srgbClr val="F26B43"/>
          </p15:clr>
        </p15:guide>
        <p15:guide id="18" orient="horz" pos="175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260561A-B825-B149-B187-D25761076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2518" y="1302307"/>
            <a:ext cx="9578851" cy="4245737"/>
          </a:xfrm>
        </p:spPr>
        <p:txBody>
          <a:bodyPr/>
          <a:lstStyle/>
          <a:p>
            <a:r>
              <a:rPr lang="en-GB" sz="4400" dirty="0"/>
              <a:t>Presentation Title</a:t>
            </a:r>
            <a:br>
              <a:rPr lang="en-GB" sz="4400" dirty="0"/>
            </a:br>
            <a:r>
              <a:rPr lang="en-GB" sz="2800" dirty="0"/>
              <a:t>Presentation Date and Your Name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245644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910E37-1571-4587-BFE8-728AF1195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C01F1-8276-B744-9019-EA90FB079F7C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ubrik Light" panose="020F0303020200020004" pitchFamily="34" charset="0"/>
                <a:ea typeface="+mn-ea"/>
                <a:cs typeface="Calibri Light" panose="020F030202020403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Rubrik Light" panose="020F0303020200020004" pitchFamily="34" charset="0"/>
              <a:ea typeface="+mn-ea"/>
              <a:cs typeface="Calibri Light" panose="020F03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8DF8DB-8D21-4362-87ED-425871CDF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259" y="242541"/>
            <a:ext cx="11470050" cy="360000"/>
          </a:xfrm>
        </p:spPr>
        <p:txBody>
          <a:bodyPr/>
          <a:lstStyle/>
          <a:p>
            <a:r>
              <a:rPr lang="en-GB" dirty="0">
                <a:latin typeface="Calibri"/>
                <a:cs typeface="Calibri"/>
              </a:rPr>
              <a:t>Executive Summary and Main Findings</a:t>
            </a:r>
            <a:br>
              <a:rPr lang="en-GB" dirty="0">
                <a:latin typeface="Calibri"/>
                <a:cs typeface="Calibri"/>
              </a:rPr>
            </a:br>
            <a:br>
              <a:rPr lang="en-GB" dirty="0">
                <a:latin typeface="Calibri"/>
                <a:cs typeface="Calibri"/>
              </a:rPr>
            </a:br>
            <a:endParaRPr lang="en-GB" sz="1800" dirty="0">
              <a:latin typeface="Calibri"/>
              <a:cs typeface="Calibri"/>
            </a:endParaRP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782205CA-EE07-4664-87F6-0A0490B8DB3D}"/>
              </a:ext>
            </a:extLst>
          </p:cNvPr>
          <p:cNvSpPr txBox="1">
            <a:spLocks noGrp="1"/>
          </p:cNvSpPr>
          <p:nvPr>
            <p:ph type="body" sz="quarter" idx="16"/>
          </p:nvPr>
        </p:nvSpPr>
        <p:spPr>
          <a:xfrm>
            <a:off x="951148" y="1064713"/>
            <a:ext cx="10512408" cy="536120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400"/>
              </a:spcAft>
              <a:buFont typeface="Arial" panose="020B0604020202020204" pitchFamily="34" charset="0"/>
              <a:buNone/>
              <a:defRPr sz="1400" b="1" kern="1200" cap="none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400"/>
              </a:spcAft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216000" indent="-216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400"/>
              </a:spcAft>
              <a:buSzPct val="100000"/>
              <a:buFont typeface="Calibri Light" panose="020F0302020204030204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468000" indent="-216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400"/>
              </a:spcAft>
              <a:buFont typeface="Calibri Light" panose="020F0302020204030204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720000" indent="-216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400"/>
              </a:spcAft>
              <a:buSzPct val="80000"/>
              <a:buFont typeface="Arial" panose="020B0604020202020204" pitchFamily="34" charset="0"/>
              <a:buChar char="˃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9410" indent="-359410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2060"/>
                </a:solidFill>
                <a:cs typeface="Calibri"/>
              </a:rPr>
              <a:t>5-10 Exec Summary Bullet Points, brief and clear, giving an overview of the full analysis, findings and next steps</a:t>
            </a:r>
          </a:p>
          <a:p>
            <a:pPr marL="359410" indent="-359410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2060"/>
                </a:solidFill>
                <a:cs typeface="Calibri"/>
              </a:rPr>
              <a:t>5-10 Exec Summary Bullet Points, brief and clear, giving an overview of the full analysis, findings and next steps</a:t>
            </a:r>
          </a:p>
          <a:p>
            <a:pPr marL="359410" indent="-359410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2060"/>
                </a:solidFill>
                <a:cs typeface="Calibri"/>
              </a:rPr>
              <a:t>5-10 Exec Summary Bullet Points, brief and clear, giving an overview of the full analysis, findings and next steps</a:t>
            </a:r>
          </a:p>
          <a:p>
            <a:pPr marL="359410" indent="-359410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2060"/>
                </a:solidFill>
                <a:cs typeface="Calibri"/>
              </a:rPr>
              <a:t>5-10 Exec Summary Bullet Points, brief and clear, giving an overview of the full analysis, findings and next steps</a:t>
            </a:r>
          </a:p>
          <a:p>
            <a:pPr marL="359410" indent="-359410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2060"/>
                </a:solidFill>
                <a:cs typeface="Calibri"/>
              </a:rPr>
              <a:t>5-10 Exec Summary Bullet Points, brief and clear, giving an overview of the full analysis, findings and next steps</a:t>
            </a:r>
          </a:p>
          <a:p>
            <a:pPr marL="359410" indent="-359410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2060"/>
                </a:solidFill>
                <a:cs typeface="Calibri"/>
              </a:rPr>
              <a:t>5-10 Exec Summary Bullet Points, brief and clear, giving an overview of the full analysis, findings and next steps</a:t>
            </a:r>
          </a:p>
          <a:p>
            <a:pPr marL="359410" indent="-359410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2060"/>
                </a:solidFill>
                <a:cs typeface="Calibri"/>
              </a:rPr>
              <a:t>5-10 Exec Summary Bullet Points, brief and clear, giving an overview of the full analysis, findings and next steps</a:t>
            </a:r>
          </a:p>
          <a:p>
            <a:pPr marL="359410" indent="-359410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002060"/>
                </a:solidFill>
                <a:cs typeface="Calibri"/>
              </a:rPr>
              <a:t>5-10 Exec Summary Bullet Points, brief and clear, giving an overview of the full analysis, findings and next steps</a:t>
            </a:r>
          </a:p>
          <a:p>
            <a:pPr marL="359410" indent="-359410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600" b="0" dirty="0">
              <a:solidFill>
                <a:srgbClr val="002060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70263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C268BB2-09C1-44BF-A062-847CE33A1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This is a section divider title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5FE48AC-21AD-47E9-A5DF-E365C6694A6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16152EE-A683-4452-A95F-922023BEE7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9C80CBF-9262-4AB8-A35B-5E50377B7C4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B4D38FB-EEA7-4127-8F51-24F45D6A075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8B8F8C4-0C23-49CB-86A0-BE5976D8D82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B6471D-28A5-452E-A1C7-67493A66185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fontAlgn="base"/>
            <a:r>
              <a:rPr lang="en-GB" dirty="0"/>
              <a:t>(Section </a:t>
            </a:r>
            <a:r>
              <a:rPr lang="en-GB" dirty="0" err="1"/>
              <a:t>Subheader</a:t>
            </a:r>
            <a:r>
              <a:rPr lang="en-GB" dirty="0"/>
              <a:t>)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9A5A22C-02A1-4454-AE4D-D7C977FF23F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#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3374933-7E0E-4C8B-BE91-B244B31A9AF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E5D2B45-38FB-4CC8-B658-AE3C48B74A9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16EEFB5-B770-4995-AC47-488FBDE8119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ABCEFC9-4A79-4B69-8AC1-B02DE0A633C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C2AD7F1-AF7F-44B0-9496-5EB3DFC00AE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511D3C4-DAB4-4402-A915-E291270F5C8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A484449-08AA-4161-A59E-D73E3A717F20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0DCE372-2C10-4A62-A7EA-60C40C9BC41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78EFD83B-8F55-438F-AF84-C3651DFBD02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3DD75EC-9736-4632-8FBE-45E82D75AF1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340B2BF-82B2-4742-856A-57AA14A391FA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D78B0AA9-B80A-48CE-A57B-8AE1E227892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1ACD5AAA-37C5-4BFA-ABE6-1C99C51C33C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FF97A14-6FC6-42D6-9D3A-B0C13880CC3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ED822B2-525A-43BA-9981-1B8D47A4DD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F1C01F1-8276-B744-9019-EA90FB079F7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141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382FCD5-D56F-4CE3-B787-6EFE9A31EB01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217BA30-0B09-491E-BEE4-8DF53133E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F48DD8-494E-4C8E-981B-B058F5C33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ECB5E-0528-3A42-895E-C1331CD7CFE2}" type="datetime4">
              <a:rPr lang="en-GB" smtClean="0"/>
              <a:t>17 June 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DD71FB-10A3-4E6B-AB5D-B1A5D388C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C01F1-8276-B744-9019-EA90FB079F7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C957B6-D8A9-462C-8EBB-74B52AA6FB6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FFC2B58-0D36-4397-B0DC-15BC22A19A52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D4EFF7B-9B99-4ABC-9A71-85EFB7326F16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64E9C5-EFEF-4D80-B9C4-CAFC33C1EA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3E7A4E5-C271-4863-94DF-81FD8617E98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1E8CB1-000A-4D22-8493-347A51BA2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773BC0C-7636-43C3-AB89-73FBDAE1625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A2F1083C-37C0-459A-A30F-53B97C38D56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26D2D9F-07E1-45B6-9A9D-A808F3077E8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</p:spTree>
    <p:extLst>
      <p:ext uri="{BB962C8B-B14F-4D97-AF65-F5344CB8AC3E}">
        <p14:creationId xmlns:p14="http://schemas.microsoft.com/office/powerpoint/2010/main" val="1563078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74DFAEA8-E287-4697-BDBA-8086EAE1DDF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33CF32-59DA-4140-ABC0-90AF16179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8000"/>
            <a:ext cx="3756000" cy="356400"/>
          </a:xfrm>
        </p:spPr>
        <p:txBody>
          <a:bodyPr/>
          <a:lstStyle/>
          <a:p>
            <a:fld id="{AF9FE0F9-9B32-5C43-863E-FD87F69D5DCC}" type="datetime4">
              <a:rPr lang="en-GB" smtClean="0"/>
              <a:t>17 June 2020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39988F-FF93-4D66-8E27-3B16D1A29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C01F1-8276-B744-9019-EA90FB079F7C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B1E557-8574-46B4-A159-C3E7A5CA317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6825" y="1175583"/>
            <a:ext cx="5582345" cy="4971266"/>
          </a:xfrm>
        </p:spPr>
        <p:txBody>
          <a:bodyPr anchor="t"/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600" b="1" dirty="0">
                <a:solidFill>
                  <a:schemeClr val="tx1"/>
                </a:solidFill>
                <a:latin typeface="Calibri"/>
                <a:cs typeface="Calibri"/>
              </a:rPr>
              <a:t>Subsection Title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/>
                <a:cs typeface="Calibri"/>
              </a:rPr>
              <a:t>1 – 5 Bullet Points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/>
                <a:cs typeface="Calibri"/>
              </a:rPr>
              <a:t>1 – 5 Bullet Points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/>
                <a:cs typeface="Calibri"/>
              </a:rPr>
              <a:t>1 – 5 Bullet Points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/>
                <a:cs typeface="Calibri"/>
              </a:rPr>
              <a:t>1 – 5 Bullet Points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/>
                <a:cs typeface="Calibri"/>
              </a:rPr>
              <a:t>1 – 5 Bullet Points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endParaRPr lang="en-GB" sz="1400" dirty="0">
              <a:solidFill>
                <a:schemeClr val="tx1"/>
              </a:solidFill>
              <a:latin typeface="Calibri"/>
              <a:cs typeface="Calibri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600" b="1" dirty="0">
                <a:solidFill>
                  <a:schemeClr val="tx1"/>
                </a:solidFill>
                <a:latin typeface="Calibri"/>
                <a:cs typeface="Calibri"/>
              </a:rPr>
              <a:t>Subsection Title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/>
                <a:cs typeface="Calibri"/>
              </a:rPr>
              <a:t>1 – 5 Bullet Points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/>
                <a:cs typeface="Calibri"/>
              </a:rPr>
              <a:t>1 – 5 Bullet Points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/>
                <a:cs typeface="Calibri"/>
              </a:rPr>
              <a:t>1 – 5 Bullet Points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/>
                <a:cs typeface="Calibri"/>
              </a:rPr>
              <a:t>1 – 5 Bullet Points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/>
                <a:cs typeface="Calibri"/>
              </a:rPr>
              <a:t>1 – 5 Bullet Points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endParaRPr lang="en-GB" sz="14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4C1F055-4954-4451-9D36-3ADF879B2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Slide Storyboard or Header 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858528C6-C40C-4361-9AF6-4DAE9C5091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2209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387CC15-3780-46B3-BA6A-026A1DCE72E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AAAE5-CFF0-4625-A038-F39B8DAC3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FE0F9-9B32-5C43-863E-FD87F69D5DCC}" type="datetime4">
              <a:rPr lang="en-GB" smtClean="0"/>
              <a:pPr/>
              <a:t>17 June 2020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3FC6DF-6FE8-4C01-8577-828A18C44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C01F1-8276-B744-9019-EA90FB079F7C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DD64E64-3495-4F76-A876-E3816056B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834DC7F-4268-413D-844B-5A1A0151767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5F843A9-9AE0-49C0-A5DF-0EC76F320E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1851" y="1071152"/>
            <a:ext cx="5582345" cy="4971266"/>
          </a:xfrm>
        </p:spPr>
        <p:txBody>
          <a:bodyPr anchor="t"/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600" b="1" dirty="0">
                <a:solidFill>
                  <a:schemeClr val="tx1"/>
                </a:solidFill>
                <a:latin typeface="Calibri"/>
                <a:cs typeface="Calibri"/>
              </a:rPr>
              <a:t>Subsection Title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/>
                <a:cs typeface="Calibri"/>
              </a:rPr>
              <a:t>1 – 5 Bullet Points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/>
                <a:cs typeface="Calibri"/>
              </a:rPr>
              <a:t>1 – 5 Bullet Points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/>
                <a:cs typeface="Calibri"/>
              </a:rPr>
              <a:t>1 – 5 Bullet Points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/>
                <a:cs typeface="Calibri"/>
              </a:rPr>
              <a:t>1 – 5 Bullet Points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/>
                <a:cs typeface="Calibri"/>
              </a:rPr>
              <a:t>1 – 5 Bullet Points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endParaRPr lang="en-GB" sz="1400" dirty="0">
              <a:solidFill>
                <a:schemeClr val="tx1"/>
              </a:solidFill>
              <a:latin typeface="Calibri"/>
              <a:cs typeface="Calibri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600" b="1" dirty="0">
                <a:solidFill>
                  <a:schemeClr val="tx1"/>
                </a:solidFill>
                <a:latin typeface="Calibri"/>
                <a:cs typeface="Calibri"/>
              </a:rPr>
              <a:t>Subsection Title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/>
                <a:cs typeface="Calibri"/>
              </a:rPr>
              <a:t>1 – 5 Bullet Points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/>
                <a:cs typeface="Calibri"/>
              </a:rPr>
              <a:t>1 – 5 Bullet Points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/>
                <a:cs typeface="Calibri"/>
              </a:rPr>
              <a:t>1 – 5 Bullet Points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/>
                <a:cs typeface="Calibri"/>
              </a:rPr>
              <a:t>1 – 5 Bullet Points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/>
                <a:cs typeface="Calibri"/>
              </a:rPr>
              <a:t>1 – 5 Bullet Points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endParaRPr lang="en-GB" sz="14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901269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">
      <a:dk1>
        <a:srgbClr val="000000"/>
      </a:dk1>
      <a:lt1>
        <a:srgbClr val="FFFFFF"/>
      </a:lt1>
      <a:dk2>
        <a:srgbClr val="0A1464"/>
      </a:dk2>
      <a:lt2>
        <a:srgbClr val="E7E6E6"/>
      </a:lt2>
      <a:accent1>
        <a:srgbClr val="0A1464"/>
      </a:accent1>
      <a:accent2>
        <a:srgbClr val="5591F5"/>
      </a:accent2>
      <a:accent3>
        <a:srgbClr val="82E1D7"/>
      </a:accent3>
      <a:accent4>
        <a:srgbClr val="78D278"/>
      </a:accent4>
      <a:accent5>
        <a:srgbClr val="C98BDB"/>
      </a:accent5>
      <a:accent6>
        <a:srgbClr val="FCE727"/>
      </a:accent6>
      <a:hlink>
        <a:srgbClr val="0A1464"/>
      </a:hlink>
      <a:folHlink>
        <a:srgbClr val="0A1464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dirty="0" smtClean="0">
            <a:solidFill>
              <a:schemeClr val="bg1"/>
            </a:solidFill>
            <a:latin typeface="Rubrik Medium" panose="020F06030202000200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defRPr sz="1400" dirty="0" smtClean="0">
            <a:solidFill>
              <a:schemeClr val="accent1"/>
            </a:solidFill>
            <a:latin typeface="Rubrik Light" panose="020F03030202000200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3">
      <a:dk1>
        <a:srgbClr val="000000"/>
      </a:dk1>
      <a:lt1>
        <a:srgbClr val="FFFFFF"/>
      </a:lt1>
      <a:dk2>
        <a:srgbClr val="0A1464"/>
      </a:dk2>
      <a:lt2>
        <a:srgbClr val="E7E6E6"/>
      </a:lt2>
      <a:accent1>
        <a:srgbClr val="0A1464"/>
      </a:accent1>
      <a:accent2>
        <a:srgbClr val="5591F5"/>
      </a:accent2>
      <a:accent3>
        <a:srgbClr val="82E1D7"/>
      </a:accent3>
      <a:accent4>
        <a:srgbClr val="78D278"/>
      </a:accent4>
      <a:accent5>
        <a:srgbClr val="C98BDB"/>
      </a:accent5>
      <a:accent6>
        <a:srgbClr val="FCE727"/>
      </a:accent6>
      <a:hlink>
        <a:srgbClr val="0A1464"/>
      </a:hlink>
      <a:folHlink>
        <a:srgbClr val="0A1464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dirty="0" smtClean="0">
            <a:solidFill>
              <a:schemeClr val="bg1"/>
            </a:solidFill>
            <a:latin typeface="Rubrik Medium" panose="020F06030202000200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defRPr sz="1400" dirty="0" smtClean="0">
            <a:solidFill>
              <a:schemeClr val="accent1"/>
            </a:solidFill>
            <a:latin typeface="Rubrik Light" panose="020F03030202000200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Drax">
  <a:themeElements>
    <a:clrScheme name="DRAX">
      <a:dk1>
        <a:sysClr val="windowText" lastClr="000000"/>
      </a:dk1>
      <a:lt1>
        <a:srgbClr val="FFFFFF"/>
      </a:lt1>
      <a:dk2>
        <a:srgbClr val="595959"/>
      </a:dk2>
      <a:lt2>
        <a:srgbClr val="AAB0B1"/>
      </a:lt2>
      <a:accent1>
        <a:srgbClr val="0096D6"/>
      </a:accent1>
      <a:accent2>
        <a:srgbClr val="8B9B92"/>
      </a:accent2>
      <a:accent3>
        <a:srgbClr val="AFCB27"/>
      </a:accent3>
      <a:accent4>
        <a:srgbClr val="23AE84"/>
      </a:accent4>
      <a:accent5>
        <a:srgbClr val="164194"/>
      </a:accent5>
      <a:accent6>
        <a:srgbClr val="F49600"/>
      </a:accent6>
      <a:hlink>
        <a:srgbClr val="8B9B92"/>
      </a:hlink>
      <a:folHlink>
        <a:srgbClr val="AFCB27"/>
      </a:folHlink>
    </a:clrScheme>
    <a:fontScheme name="DRAX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dirty="0" err="1">
            <a:solidFill>
              <a:schemeClr val="tx1">
                <a:lumMod val="65000"/>
                <a:lumOff val="3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CFD25393-025C-4638-AA4B-2D20740D3B5C}" vid="{29972AA2-8E70-4954-BFB7-AC37558E58D8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3CBF57FB7B3A04EBF29CAFB8B8C7249" ma:contentTypeVersion="6" ma:contentTypeDescription="Create a new document." ma:contentTypeScope="" ma:versionID="4e70c78fb92db59ae387fcc392c34981">
  <xsd:schema xmlns:xsd="http://www.w3.org/2001/XMLSchema" xmlns:xs="http://www.w3.org/2001/XMLSchema" xmlns:p="http://schemas.microsoft.com/office/2006/metadata/properties" xmlns:ns2="e82e4600-c325-4bc1-8e84-f432e4d468bb" xmlns:ns3="a723eaae-547a-418d-a308-9e32c71c192f" targetNamespace="http://schemas.microsoft.com/office/2006/metadata/properties" ma:root="true" ma:fieldsID="cce1e3b8f9ec7a9d2ac6dbf6cc2f2d3b" ns2:_="" ns3:_="">
    <xsd:import namespace="e82e4600-c325-4bc1-8e84-f432e4d468bb"/>
    <xsd:import namespace="a723eaae-547a-418d-a308-9e32c71c192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2e4600-c325-4bc1-8e84-f432e4d468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23eaae-547a-418d-a308-9e32c71c192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C5AFAD6-EFD8-47D4-A164-15EF436D483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4261347-A159-4A10-859E-9B75EE98EFB5}">
  <ds:schemaRefs>
    <ds:schemaRef ds:uri="a723eaae-547a-418d-a308-9e32c71c192f"/>
    <ds:schemaRef ds:uri="e82e4600-c325-4bc1-8e84-f432e4d468b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47E03792-6BBE-49EE-AD7F-F41332DCB37B}">
  <ds:schemaRefs>
    <ds:schemaRef ds:uri="a723eaae-547a-418d-a308-9e32c71c192f"/>
    <ds:schemaRef ds:uri="e82e4600-c325-4bc1-8e84-f432e4d468b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323</Words>
  <Application>Microsoft Office PowerPoint</Application>
  <PresentationFormat>Widescreen</PresentationFormat>
  <Paragraphs>49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Arial</vt:lpstr>
      <vt:lpstr>Calibri</vt:lpstr>
      <vt:lpstr>Calibri Light</vt:lpstr>
      <vt:lpstr>Courier New</vt:lpstr>
      <vt:lpstr>Rubrik Light</vt:lpstr>
      <vt:lpstr>Rubrik Medium</vt:lpstr>
      <vt:lpstr>System Font</vt:lpstr>
      <vt:lpstr>Office Theme</vt:lpstr>
      <vt:lpstr>3_Office Theme</vt:lpstr>
      <vt:lpstr>Drax</vt:lpstr>
      <vt:lpstr>Presentation Title Presentation Date and Your Name</vt:lpstr>
      <vt:lpstr>Executive Summary and Main Findings  </vt:lpstr>
      <vt:lpstr>This is a section divider title</vt:lpstr>
      <vt:lpstr>PowerPoint Presentation</vt:lpstr>
      <vt:lpstr>Slide Storyboard or Header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Ridwan, Keisha</dc:creator>
  <cp:lastModifiedBy>Bjoern Reinke</cp:lastModifiedBy>
  <cp:revision>2</cp:revision>
  <cp:lastPrinted>2020-01-13T14:31:38Z</cp:lastPrinted>
  <dcterms:created xsi:type="dcterms:W3CDTF">2019-07-09T15:31:05Z</dcterms:created>
  <dcterms:modified xsi:type="dcterms:W3CDTF">2020-06-17T20:12:20Z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0x010100D3CBF57FB7B3A04EBF29CAFB8B8C7249</vt:lpwstr>
  </property>
</Properties>
</file>

<file path=docProps/thumbnail.jpeg>
</file>